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>
      <p:cViewPr varScale="1">
        <p:scale>
          <a:sx n="105" d="100"/>
          <a:sy n="105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5" descr="JHU APL - Script - Rough Blue"/>
          <p:cNvPicPr>
            <a:picLocks noChangeAspect="1" noChangeArrowheads="1"/>
          </p:cNvPicPr>
          <p:nvPr/>
        </p:nvPicPr>
        <p:blipFill>
          <a:blip r:embed="rId3" cstate="print">
            <a:lum bright="55000"/>
          </a:blip>
          <a:srcRect/>
          <a:stretch>
            <a:fillRect/>
          </a:stretch>
        </p:blipFill>
        <p:spPr bwMode="auto">
          <a:xfrm>
            <a:off x="5381625" y="5648325"/>
            <a:ext cx="3198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PL Icon - Blue"/>
          <p:cNvPicPr>
            <a:picLocks noChangeAspect="1" noChangeArrowheads="1"/>
          </p:cNvPicPr>
          <p:nvPr/>
        </p:nvPicPr>
        <p:blipFill>
          <a:blip r:embed="rId4" cstate="print">
            <a:lum bright="59000"/>
          </a:blip>
          <a:srcRect/>
          <a:stretch>
            <a:fillRect/>
          </a:stretch>
        </p:blipFill>
        <p:spPr bwMode="auto">
          <a:xfrm>
            <a:off x="6831013" y="4764088"/>
            <a:ext cx="1654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17649" y="3846245"/>
            <a:ext cx="4827588" cy="1177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0125" y="1990065"/>
            <a:ext cx="5862638" cy="1470025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84729"/>
            <a:ext cx="52231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6597939" cy="1163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04799" y="6599302"/>
            <a:ext cx="2908183" cy="196661"/>
          </a:xfrm>
          <a:ln/>
        </p:spPr>
        <p:txBody>
          <a:bodyPr/>
          <a:lstStyle>
            <a:lvl1pPr>
              <a:defRPr/>
            </a:lvl1pPr>
          </a:lstStyle>
          <a:p>
            <a:fld id="{0DEBEBDC-B2F5-45A0-8F94-0300FA5CC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BEBDC-B2F5-45A0-8F94-0300FA5CC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BEBDC-B2F5-45A0-8F94-0300FA5CC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ueSolarProbePlusBannerTemplate.jpg"/>
          <p:cNvPicPr>
            <a:picLocks noChangeAspect="1"/>
          </p:cNvPicPr>
          <p:nvPr/>
        </p:nvPicPr>
        <p:blipFill>
          <a:blip r:embed="rId6" cstate="print"/>
          <a:srcRect b="77075"/>
          <a:stretch>
            <a:fillRect/>
          </a:stretch>
        </p:blipFill>
        <p:spPr>
          <a:xfrm>
            <a:off x="0" y="-164386"/>
            <a:ext cx="9144000" cy="1561671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90675"/>
            <a:ext cx="8426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04800" y="662527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fld id="{0DEBEBDC-B2F5-45A0-8F94-0300FA5CCE7B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0"/>
            <a:ext cx="6597939" cy="12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304800" y="6593650"/>
            <a:ext cx="7907338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APL Icon - 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6442" y="1056904"/>
            <a:ext cx="212567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1000"/>
              </a:lnSpc>
            </a:pPr>
            <a:r>
              <a:rPr lang="en-US" sz="9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9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9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963613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193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Elena Adams</a:t>
            </a:r>
          </a:p>
          <a:p>
            <a:r>
              <a:rPr lang="en-US" dirty="0" smtClean="0"/>
              <a:t>5/24/13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Payload L3 Requirements Peer Review </a:t>
            </a:r>
            <a:r>
              <a:rPr lang="en-US" dirty="0" smtClean="0"/>
              <a:t>Agenda and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343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58977"/>
              </p:ext>
            </p:extLst>
          </p:nvPr>
        </p:nvGraphicFramePr>
        <p:xfrm>
          <a:off x="1219200" y="1524000"/>
          <a:ext cx="6379850" cy="4730676"/>
        </p:xfrm>
        <a:graphic>
          <a:graphicData uri="http://schemas.openxmlformats.org/drawingml/2006/table">
            <a:tbl>
              <a:tblPr/>
              <a:tblGrid>
                <a:gridCol w="1893702"/>
                <a:gridCol w="1245590"/>
                <a:gridCol w="1194956"/>
                <a:gridCol w="2045602"/>
              </a:tblGrid>
              <a:tr h="210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Agenda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Time Start 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Length (min)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Presenter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Introduction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9:00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Lena Adams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Guidance/ Action Item Capture 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9:05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Steve Jaskulek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Mission Intro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9:15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Jim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Kinnison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Overview of Requirements, groupings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9:30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 Kelly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WISPR measurement requirements (5)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9:45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ISIS measurement requirements (28)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9:55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SWEAP measurement requirements (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10:55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Lunch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FIELDS measurement requirements (10)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Requirements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(41)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1:20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Wrap Up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2:40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2739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26450" cy="4678363"/>
          </a:xfrm>
        </p:spPr>
        <p:txBody>
          <a:bodyPr/>
          <a:lstStyle/>
          <a:p>
            <a:r>
              <a:rPr lang="en-US" dirty="0" smtClean="0"/>
              <a:t>To review the L3 payload requirements for Solar Probe Plus</a:t>
            </a:r>
          </a:p>
          <a:p>
            <a:endParaRPr lang="en-US" dirty="0" smtClean="0"/>
          </a:p>
          <a:p>
            <a:r>
              <a:rPr lang="en-US" dirty="0" smtClean="0"/>
              <a:t>Focus on </a:t>
            </a:r>
            <a:r>
              <a:rPr lang="en-US" dirty="0" err="1" smtClean="0"/>
              <a:t>flowdown</a:t>
            </a:r>
            <a:r>
              <a:rPr lang="en-US" dirty="0" smtClean="0"/>
              <a:t> from L2; we will also have a first cut at verification approach</a:t>
            </a:r>
          </a:p>
          <a:p>
            <a:r>
              <a:rPr lang="en-US" dirty="0" smtClean="0"/>
              <a:t>Allocated ~ 2 minutes per requirement (115 total) </a:t>
            </a:r>
          </a:p>
          <a:p>
            <a:r>
              <a:rPr lang="en-US" dirty="0"/>
              <a:t>L</a:t>
            </a:r>
            <a:r>
              <a:rPr lang="en-US" dirty="0" smtClean="0"/>
              <a:t>1/L2 have been previously reviewed (documents available to the board)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7232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678363"/>
          </a:xfrm>
        </p:spPr>
        <p:txBody>
          <a:bodyPr/>
          <a:lstStyle/>
          <a:p>
            <a:r>
              <a:rPr lang="en-US" dirty="0" smtClean="0"/>
              <a:t>Steve </a:t>
            </a:r>
            <a:r>
              <a:rPr lang="en-US" dirty="0" err="1" smtClean="0"/>
              <a:t>Jaskulek</a:t>
            </a:r>
            <a:r>
              <a:rPr lang="en-US" dirty="0" smtClean="0"/>
              <a:t> (Chair</a:t>
            </a:r>
            <a:r>
              <a:rPr lang="en-US" dirty="0" smtClean="0"/>
              <a:t>)		APL</a:t>
            </a:r>
            <a:endParaRPr lang="en-US" dirty="0" smtClean="0"/>
          </a:p>
          <a:p>
            <a:r>
              <a:rPr lang="en-US" dirty="0" smtClean="0"/>
              <a:t>Susanna </a:t>
            </a:r>
            <a:r>
              <a:rPr lang="en-US" dirty="0" smtClean="0"/>
              <a:t>Petro			Goddard</a:t>
            </a:r>
            <a:endParaRPr lang="en-US" dirty="0" smtClean="0"/>
          </a:p>
          <a:p>
            <a:r>
              <a:rPr lang="en-US" dirty="0" smtClean="0"/>
              <a:t>Rob </a:t>
            </a:r>
            <a:r>
              <a:rPr lang="en-US" dirty="0" smtClean="0"/>
              <a:t>Gold				APL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Kusnierkewicz</a:t>
            </a:r>
            <a:r>
              <a:rPr lang="en-US" dirty="0" smtClean="0"/>
              <a:t>		APL</a:t>
            </a:r>
            <a:endParaRPr lang="en-US" dirty="0" smtClean="0"/>
          </a:p>
          <a:p>
            <a:r>
              <a:rPr lang="en-US" dirty="0" smtClean="0"/>
              <a:t>George </a:t>
            </a:r>
            <a:r>
              <a:rPr lang="en-US" dirty="0" smtClean="0"/>
              <a:t>Ho				APL</a:t>
            </a:r>
            <a:endParaRPr lang="en-US" dirty="0" smtClean="0"/>
          </a:p>
          <a:p>
            <a:r>
              <a:rPr lang="en-US" dirty="0" smtClean="0"/>
              <a:t>Doug </a:t>
            </a:r>
            <a:r>
              <a:rPr lang="en-US" dirty="0" err="1" smtClean="0"/>
              <a:t>Eng</a:t>
            </a:r>
            <a:r>
              <a:rPr lang="en-US" dirty="0" smtClean="0"/>
              <a:t>				APL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47415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L1/ L2/ L3 requirements document</a:t>
            </a:r>
          </a:p>
          <a:p>
            <a:r>
              <a:rPr lang="en-US" dirty="0" smtClean="0"/>
              <a:t>EDTRD document</a:t>
            </a:r>
          </a:p>
          <a:p>
            <a:r>
              <a:rPr lang="en-US" dirty="0" smtClean="0"/>
              <a:t>EMECP document</a:t>
            </a:r>
          </a:p>
          <a:p>
            <a:r>
              <a:rPr lang="en-US" dirty="0" smtClean="0"/>
              <a:t>GI </a:t>
            </a:r>
            <a:r>
              <a:rPr lang="en-US" dirty="0" smtClean="0"/>
              <a:t>ICD</a:t>
            </a:r>
            <a:endParaRPr lang="en-US" dirty="0" smtClean="0"/>
          </a:p>
          <a:p>
            <a:r>
              <a:rPr lang="en-US" dirty="0" smtClean="0"/>
              <a:t>Science Data management </a:t>
            </a:r>
            <a:r>
              <a:rPr lang="en-US" dirty="0" smtClean="0"/>
              <a:t>plan </a:t>
            </a:r>
            <a:endParaRPr lang="en-US" dirty="0" smtClean="0"/>
          </a:p>
          <a:p>
            <a:r>
              <a:rPr lang="en-US" dirty="0" smtClean="0"/>
              <a:t>MOC-SOC ICD</a:t>
            </a:r>
          </a:p>
          <a:p>
            <a:r>
              <a:rPr lang="en-US" dirty="0" smtClean="0"/>
              <a:t>Instrument Shared Data document</a:t>
            </a:r>
          </a:p>
          <a:p>
            <a:r>
              <a:rPr lang="en-US" dirty="0" smtClean="0"/>
              <a:t>FIELDS–to-SWEAP ICD (not in draft yet)</a:t>
            </a:r>
          </a:p>
          <a:p>
            <a:r>
              <a:rPr lang="en-US" dirty="0" smtClean="0"/>
              <a:t>Contamination Control Plan (not in draft yet)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69400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Heritage Blue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5AC792EEC324A992116C4FEEA565B" ma:contentTypeVersion="0" ma:contentTypeDescription="Create a new document." ma:contentTypeScope="" ma:versionID="75758037e8e258a534e6b8f9ab9c84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82BA1C-68AA-4AD5-A742-84CEFED7BF87}"/>
</file>

<file path=customXml/itemProps2.xml><?xml version="1.0" encoding="utf-8"?>
<ds:datastoreItem xmlns:ds="http://schemas.openxmlformats.org/officeDocument/2006/customXml" ds:itemID="{8E8AC90A-E39F-405D-AD41-423D2C35FBAD}"/>
</file>

<file path=customXml/itemProps3.xml><?xml version="1.0" encoding="utf-8"?>
<ds:datastoreItem xmlns:ds="http://schemas.openxmlformats.org/officeDocument/2006/customXml" ds:itemID="{353B1B1F-2238-40B3-B7F1-6F5A4AE25AF8}"/>
</file>

<file path=docProps/app.xml><?xml version="1.0" encoding="utf-8"?>
<Properties xmlns="http://schemas.openxmlformats.org/officeDocument/2006/extended-properties" xmlns:vt="http://schemas.openxmlformats.org/officeDocument/2006/docPropsVTypes">
  <Template>naming convention trade</Template>
  <TotalTime>5044</TotalTime>
  <Words>234</Words>
  <Application>Microsoft Macintosh PowerPoint</Application>
  <PresentationFormat>On-screen Show (4:3)</PresentationFormat>
  <Paragraphs>75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Heritage Blue</vt:lpstr>
      <vt:lpstr>Payload L3 Requirements Peer Review Agenda and Intro</vt:lpstr>
      <vt:lpstr>Agenda</vt:lpstr>
      <vt:lpstr>Objective</vt:lpstr>
      <vt:lpstr>Peer Review Board </vt:lpstr>
      <vt:lpstr>Available Documents</vt:lpstr>
    </vt:vector>
  </TitlesOfParts>
  <Company>Johns Hopkins University - Applied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3 Payload Requirements Document – ISIS Feedback</dc:title>
  <dc:creator>kellydf1</dc:creator>
  <cp:lastModifiedBy>Elena Y. Adams</cp:lastModifiedBy>
  <cp:revision>44</cp:revision>
  <dcterms:created xsi:type="dcterms:W3CDTF">2013-03-13T15:12:43Z</dcterms:created>
  <dcterms:modified xsi:type="dcterms:W3CDTF">2013-05-23T14:00:06Z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0x0101008165AC792EEC324A992116C4FEEA565B</vt:lpwstr>
  </property>
</Properties>
</file>