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413" r:id="rId2"/>
    <p:sldId id="436" r:id="rId3"/>
    <p:sldId id="481" r:id="rId4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36"/>
            <p14:sldId id="4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2" autoAdjust="0"/>
    <p:restoredTop sz="89711" autoAdjust="0"/>
  </p:normalViewPr>
  <p:slideViewPr>
    <p:cSldViewPr snapToGrid="0">
      <p:cViewPr varScale="1">
        <p:scale>
          <a:sx n="113" d="100"/>
          <a:sy n="113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6/17/15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EPI-Lo Autonomy Review</a:t>
            </a:r>
            <a:endParaRPr lang="en-US" sz="40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24 June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24 JUN </a:t>
            </a:r>
            <a:r>
              <a:rPr lang="en-US" sz="1000" dirty="0" smtClean="0"/>
              <a:t>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</a:t>
            </a:r>
            <a:r>
              <a:rPr lang="en-US" sz="1000" dirty="0" smtClean="0"/>
              <a:t>EPI</a:t>
            </a:r>
            <a:r>
              <a:rPr lang="en-US" sz="1000" dirty="0" smtClean="0"/>
              <a:t>-Lo </a:t>
            </a:r>
            <a:r>
              <a:rPr lang="en-US" sz="1000" dirty="0" smtClean="0"/>
              <a:t>Software Autonomy Review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rldefense.proofpoint.com/v2/url?u=https-3A__apl-2Dwebex.jhuapl.edu_orion_joinmeeting.do-3FMK-3D997807990&amp;d=AwMGaQ&amp;c=l_IU86Q8JTGnHn9K9kRmRlrLmhfeE6S9tCyr6T8mzvM&amp;r=4OaMeGWRCoVN19KvDekEEO_e44PRj-A53lD9E9f3Szg&amp;m=P4aDiz7DmK5o46XUU-yLzcvsH5jwAInkvahSaeUdbLY&amp;s=VxesRqvDkZCqo1Txlir44Pf845aDr47lsdebayvFUIw&amp;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Ronnie Killough</a:t>
            </a:r>
            <a:endParaRPr lang="en-US" i="0" dirty="0" smtClean="0"/>
          </a:p>
          <a:p>
            <a:pPr lvl="0">
              <a:defRPr/>
            </a:pPr>
            <a:r>
              <a:rPr lang="en-US" sz="2400" dirty="0" smtClean="0"/>
              <a:t>ISIS Mission Software Engineer (</a:t>
            </a:r>
            <a:r>
              <a:rPr lang="en-US" sz="2400" dirty="0" err="1" smtClean="0"/>
              <a:t>SwRI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&amp; WebEx Info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 8:45	Setup/Initiate WebEx				</a:t>
            </a:r>
            <a:r>
              <a:rPr lang="en-US" sz="2000" dirty="0" err="1" smtClean="0"/>
              <a:t>Dupont</a:t>
            </a:r>
            <a:r>
              <a:rPr lang="en-US" sz="2000" dirty="0" smtClean="0"/>
              <a:t>/APL</a:t>
            </a:r>
          </a:p>
          <a:p>
            <a:pPr marL="0" indent="0">
              <a:buNone/>
            </a:pPr>
            <a:r>
              <a:rPr lang="en-US" sz="2000" dirty="0" smtClean="0"/>
              <a:t>  9:00	Introduction					Killough/</a:t>
            </a:r>
            <a:r>
              <a:rPr lang="en-US" sz="2000" dirty="0" err="1" smtClean="0"/>
              <a:t>SwRI</a:t>
            </a:r>
            <a:endParaRPr lang="en-US" sz="2000" dirty="0" smtClean="0"/>
          </a:p>
          <a:p>
            <a:pPr marL="0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Attendee introductions/roles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Objectives for review</a:t>
            </a:r>
          </a:p>
          <a:p>
            <a:pPr marL="0" indent="0">
              <a:buNone/>
            </a:pPr>
            <a:r>
              <a:rPr lang="en-US" sz="2000" dirty="0" smtClean="0"/>
              <a:t>  9:15	System Overview		 		Hill/APL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SPP overview, ISIS overview, EPI-Lo overview</a:t>
            </a:r>
          </a:p>
          <a:p>
            <a:pPr marL="0" indent="0">
              <a:buNone/>
            </a:pPr>
            <a:r>
              <a:rPr lang="en-US" sz="2000" dirty="0" smtClean="0"/>
              <a:t>  9:45	S/C-to-EPI-Lo Interface and Autonomy		</a:t>
            </a:r>
            <a:r>
              <a:rPr lang="en-US" sz="2000" dirty="0" err="1" smtClean="0"/>
              <a:t>Fretz</a:t>
            </a:r>
            <a:r>
              <a:rPr lang="en-US" sz="2000" dirty="0" smtClean="0"/>
              <a:t>/APL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S/C to EPI-Lo interfaces, messages and timing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S/C autonomy and operations</a:t>
            </a:r>
          </a:p>
          <a:p>
            <a:pPr marL="0" indent="0">
              <a:buNone/>
            </a:pPr>
            <a:r>
              <a:rPr lang="en-US" sz="2000" dirty="0" smtClean="0"/>
              <a:t>10:30	EPI-Lo Autonomy and Operations		Hayes/APL</a:t>
            </a:r>
          </a:p>
          <a:p>
            <a:pPr marL="0" indent="0">
              <a:buNone/>
            </a:pPr>
            <a:r>
              <a:rPr lang="en-US" sz="1600" dirty="0" smtClean="0"/>
              <a:t>	  FSW startup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FSW </a:t>
            </a:r>
            <a:r>
              <a:rPr lang="en-US" sz="1600" dirty="0" smtClean="0"/>
              <a:t>modes/</a:t>
            </a:r>
            <a:r>
              <a:rPr lang="en-US" sz="1600" dirty="0" err="1" smtClean="0"/>
              <a:t>submodes</a:t>
            </a:r>
            <a:r>
              <a:rPr lang="en-US" sz="1600" dirty="0" smtClean="0"/>
              <a:t> and operation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Function of macros and how/when initiated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/>
              <a:t>	</a:t>
            </a:r>
            <a:r>
              <a:rPr lang="en-US" sz="1600" dirty="0" smtClean="0"/>
              <a:t>  Instrument safety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 smtClean="0"/>
              <a:t>12:00	Wrap-Up/Actions				All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The review is expected to conclude by 12:30; however the meeting is available until 5:00 in case the discussions run longer than expected.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1549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Location and WebEx Info</a:t>
            </a:r>
            <a:endParaRPr lang="en-US" dirty="0"/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Meeting Date: </a:t>
            </a:r>
            <a:r>
              <a:rPr lang="en-US" sz="1600" dirty="0" smtClean="0"/>
              <a:t>June 24, 2015, from 9:00am to 12:30pm</a:t>
            </a:r>
          </a:p>
          <a:p>
            <a:r>
              <a:rPr lang="en-US" sz="1600" dirty="0" smtClean="0"/>
              <a:t>Location: JHU-APL, SES 200-W413</a:t>
            </a:r>
          </a:p>
          <a:p>
            <a:r>
              <a:rPr lang="en-US" sz="1600" dirty="0" smtClean="0"/>
              <a:t>Meeting Organizer: Ronnie Killough/</a:t>
            </a:r>
            <a:r>
              <a:rPr lang="en-US" sz="1600" dirty="0" err="1" smtClean="0"/>
              <a:t>SwRI</a:t>
            </a:r>
            <a:r>
              <a:rPr lang="en-US" sz="1600" dirty="0" smtClean="0"/>
              <a:t>  (210) 683-1940</a:t>
            </a:r>
          </a:p>
          <a:p>
            <a:r>
              <a:rPr lang="en-US" sz="1600" dirty="0" smtClean="0"/>
              <a:t>APL POC: Helmut Seifert  (443) 514-4797</a:t>
            </a:r>
          </a:p>
          <a:p>
            <a:endParaRPr lang="en-US" sz="1600" dirty="0" smtClean="0"/>
          </a:p>
          <a:p>
            <a:r>
              <a:rPr lang="en-US" sz="1600" dirty="0" smtClean="0"/>
              <a:t>WebEx Info:</a:t>
            </a:r>
          </a:p>
          <a:p>
            <a:pPr marL="563563" lvl="2" indent="0">
              <a:buNone/>
            </a:pPr>
            <a:r>
              <a:rPr lang="en-US" sz="1050" dirty="0"/>
              <a:t>EPI-Lo Autonomy Review</a:t>
            </a:r>
          </a:p>
          <a:p>
            <a:pPr marL="563563" lvl="2" indent="0">
              <a:buNone/>
            </a:pPr>
            <a:r>
              <a:rPr lang="en-US" sz="1050" dirty="0"/>
              <a:t>Host: Alexandra </a:t>
            </a:r>
            <a:r>
              <a:rPr lang="en-US" sz="1050" dirty="0" err="1"/>
              <a:t>Dupont</a:t>
            </a:r>
            <a:endParaRPr lang="en-US" sz="1050" dirty="0"/>
          </a:p>
          <a:p>
            <a:pPr marL="563563" lvl="2" indent="0">
              <a:buNone/>
            </a:pPr>
            <a:r>
              <a:rPr lang="en-US" sz="1050" dirty="0"/>
              <a:t> </a:t>
            </a:r>
          </a:p>
          <a:p>
            <a:pPr marL="563563" lvl="2" indent="0">
              <a:buNone/>
            </a:pPr>
            <a:r>
              <a:rPr lang="en-US" sz="1050" dirty="0"/>
              <a:t>When it's time, start or join the WebEx meeting from here:</a:t>
            </a:r>
          </a:p>
          <a:p>
            <a:pPr marL="563563" lvl="2" indent="0">
              <a:buNone/>
            </a:pPr>
            <a:r>
              <a:rPr lang="en-US" sz="1050" u="sng" dirty="0">
                <a:hlinkClick r:id="rId2"/>
              </a:rPr>
              <a:t>https://apl-webex.jhuapl.edu/orion/joinmeeting.do?MK=997807990</a:t>
            </a:r>
          </a:p>
          <a:p>
            <a:pPr marL="563563" lvl="2" indent="0">
              <a:buNone/>
            </a:pPr>
            <a:r>
              <a:rPr lang="en-US" sz="1050" dirty="0"/>
              <a:t> </a:t>
            </a:r>
          </a:p>
          <a:p>
            <a:pPr marL="563563" lvl="2" indent="0">
              <a:buNone/>
            </a:pPr>
            <a:r>
              <a:rPr lang="en-US" sz="1050" dirty="0"/>
              <a:t>Access </a:t>
            </a:r>
            <a:r>
              <a:rPr lang="en-US" sz="1050" dirty="0" smtClean="0"/>
              <a:t>Information</a:t>
            </a:r>
            <a:endParaRPr lang="en-US" sz="1050" dirty="0"/>
          </a:p>
          <a:p>
            <a:pPr marL="563563" lvl="2" indent="0">
              <a:buNone/>
            </a:pPr>
            <a:r>
              <a:rPr lang="en-US" sz="1050" dirty="0"/>
              <a:t>Meeting Number: 997 807 990</a:t>
            </a:r>
          </a:p>
          <a:p>
            <a:pPr marL="563563" lvl="2" indent="0">
              <a:buNone/>
            </a:pPr>
            <a:r>
              <a:rPr lang="en-US" sz="1050" dirty="0"/>
              <a:t>Meeting Password: This meeting does not require a password.</a:t>
            </a:r>
          </a:p>
          <a:p>
            <a:pPr marL="563563" lvl="2" indent="0">
              <a:buNone/>
            </a:pPr>
            <a:r>
              <a:rPr lang="en-US" sz="1050" dirty="0"/>
              <a:t> </a:t>
            </a:r>
          </a:p>
          <a:p>
            <a:pPr marL="563563" lvl="2" indent="0">
              <a:buNone/>
            </a:pPr>
            <a:r>
              <a:rPr lang="en-US" sz="1050" dirty="0"/>
              <a:t>Audio Connection</a:t>
            </a:r>
          </a:p>
          <a:p>
            <a:pPr marL="563563" lvl="2" indent="0">
              <a:buNone/>
            </a:pPr>
            <a:r>
              <a:rPr lang="en-US" sz="1050" dirty="0"/>
              <a:t> </a:t>
            </a:r>
          </a:p>
          <a:p>
            <a:pPr marL="563563" lvl="2" indent="0">
              <a:buNone/>
            </a:pPr>
            <a:r>
              <a:rPr lang="en-US" sz="1050" dirty="0"/>
              <a:t>8-1000 (Internal)</a:t>
            </a:r>
          </a:p>
          <a:p>
            <a:pPr marL="563563" lvl="2" indent="0">
              <a:buNone/>
            </a:pPr>
            <a:r>
              <a:rPr lang="en-US" sz="1050" dirty="0"/>
              <a:t>(240)228-1000 (Washington, DC)</a:t>
            </a:r>
          </a:p>
          <a:p>
            <a:pPr marL="563563" lvl="2" indent="0">
              <a:buNone/>
            </a:pPr>
            <a:r>
              <a:rPr lang="pt-BR" sz="1050" dirty="0"/>
              <a:t>(443)778-1000 (Baltimore, MD)</a:t>
            </a:r>
          </a:p>
          <a:p>
            <a:pPr marL="563563" lvl="2" indent="0">
              <a:buNone/>
            </a:pPr>
            <a:r>
              <a:rPr lang="en-US" sz="1050" dirty="0"/>
              <a:t>(844)275-9323 (Toll Free)</a:t>
            </a:r>
          </a:p>
          <a:p>
            <a:pPr marL="563563" lvl="2" indent="0">
              <a:buNone/>
            </a:pPr>
            <a:r>
              <a:rPr lang="en-US" sz="1050" dirty="0"/>
              <a:t> </a:t>
            </a:r>
          </a:p>
          <a:p>
            <a:pPr marL="563563" lvl="2" indent="0">
              <a:buNone/>
            </a:pPr>
            <a:r>
              <a:rPr lang="en-US" sz="1050" dirty="0"/>
              <a:t>Access Code:</a:t>
            </a:r>
          </a:p>
          <a:p>
            <a:pPr marL="563563" lvl="2" indent="0">
              <a:buNone/>
            </a:pPr>
            <a:r>
              <a:rPr lang="en-US" sz="1050" dirty="0"/>
              <a:t>997 807 990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921755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12508</TotalTime>
  <Words>87</Words>
  <Application>Microsoft Macintosh PowerPoint</Application>
  <PresentationFormat>On-screen Show (4:3)</PresentationFormat>
  <Paragraphs>51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Mid Phase B Status - ISIS - DRAFT 1</vt:lpstr>
      <vt:lpstr>Agenda &amp; WebEx Info</vt:lpstr>
      <vt:lpstr>Agenda</vt:lpstr>
      <vt:lpstr>Meeting Location and WebEx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Ronnie K</cp:lastModifiedBy>
  <cp:revision>337</cp:revision>
  <cp:lastPrinted>2015-06-17T16:55:54Z</cp:lastPrinted>
  <dcterms:created xsi:type="dcterms:W3CDTF">2013-01-28T12:52:32Z</dcterms:created>
  <dcterms:modified xsi:type="dcterms:W3CDTF">2015-06-17T18:54:24Z</dcterms:modified>
</cp:coreProperties>
</file>