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413" r:id="rId2"/>
    <p:sldId id="482" r:id="rId3"/>
    <p:sldId id="436" r:id="rId4"/>
    <p:sldId id="481" r:id="rId5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82"/>
            <p14:sldId id="436"/>
            <p14:sldId id="4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2" autoAdjust="0"/>
    <p:restoredTop sz="89711" autoAdjust="0"/>
  </p:normalViewPr>
  <p:slideViewPr>
    <p:cSldViewPr snapToGrid="0">
      <p:cViewPr varScale="1">
        <p:scale>
          <a:sx n="150" d="100"/>
          <a:sy n="150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11/10/15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EPI</a:t>
            </a: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-Hi </a:t>
            </a: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Autonomy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11 November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11 NOV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EPI</a:t>
            </a:r>
            <a:r>
              <a:rPr lang="en-US" sz="1000" dirty="0" smtClean="0"/>
              <a:t>-Hi </a:t>
            </a:r>
            <a:r>
              <a:rPr lang="en-US" sz="1000" dirty="0" smtClean="0"/>
              <a:t>Software Autonomy Review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rldefense.proofpoint.com/v2/url?u=https-3A__apl-2Dwebex.jhuapl.edu_orion_joinmeeting.do-3FMeetingKey-3D995804147&amp;d=BQMFAg&amp;c=l_IU86Q8JTGnHn9K9kRmRlrLmhfeE6S9tCyr6T8mzvM&amp;r=4OaMeGWRCoVN19KvDekEEO_e44PRj-A53lD9E9f3Szg&amp;m=isZJfDPJOGHazd9caRkqujgb9jSIswLqIOFlVMeQ15c&amp;s=4NgBc7d91NPNB57Bypi7G1NmcpmwbZFpbO-0cLNhgPI&amp;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Ronnie Killough</a:t>
            </a:r>
            <a:endParaRPr lang="en-US" i="0" dirty="0" smtClean="0"/>
          </a:p>
          <a:p>
            <a:pPr lvl="0">
              <a:defRPr/>
            </a:pPr>
            <a:r>
              <a:rPr lang="en-US" sz="2400" dirty="0" smtClean="0"/>
              <a:t>ISIS Mission Software Engineer (</a:t>
            </a:r>
            <a:r>
              <a:rPr lang="en-US" sz="2400" dirty="0" err="1" smtClean="0"/>
              <a:t>SwRI</a:t>
            </a:r>
            <a:r>
              <a:rPr lang="en-US" sz="24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&amp; Objectives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EPI-Hi FSW autonomy design</a:t>
            </a:r>
            <a:endParaRPr lang="en-US" dirty="0" smtClean="0"/>
          </a:p>
          <a:p>
            <a:pPr lvl="1"/>
            <a:r>
              <a:rPr lang="en-US" sz="2000" dirty="0" smtClean="0"/>
              <a:t>Description of FSW autonomy</a:t>
            </a:r>
          </a:p>
          <a:p>
            <a:pPr lvl="1"/>
            <a:r>
              <a:rPr lang="en-US" sz="2000" dirty="0" smtClean="0"/>
              <a:t>How autonomy is triggered –S/C and/or internally</a:t>
            </a:r>
          </a:p>
          <a:p>
            <a:pPr lvl="1"/>
            <a:r>
              <a:rPr lang="en-US" sz="2000" dirty="0" smtClean="0"/>
              <a:t>Use of macros </a:t>
            </a:r>
          </a:p>
          <a:p>
            <a:pPr lvl="1"/>
            <a:r>
              <a:rPr lang="en-US" sz="2000" dirty="0" smtClean="0"/>
              <a:t>Whether there are any plans</a:t>
            </a:r>
            <a:r>
              <a:rPr lang="en-US" sz="2000" dirty="0" smtClean="0"/>
              <a:t>/</a:t>
            </a:r>
            <a:r>
              <a:rPr lang="en-US" sz="2000" dirty="0" smtClean="0"/>
              <a:t>interfaces for coordinating </a:t>
            </a:r>
            <a:r>
              <a:rPr lang="en-US" sz="2000" dirty="0" smtClean="0"/>
              <a:t>observations with </a:t>
            </a:r>
            <a:r>
              <a:rPr lang="en-US" sz="2000" dirty="0" smtClean="0"/>
              <a:t>other </a:t>
            </a:r>
            <a:r>
              <a:rPr lang="en-US" sz="2000" dirty="0" smtClean="0"/>
              <a:t>instruments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any significant changes in the FSW design since FSW CDR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Ensure </a:t>
            </a:r>
            <a:r>
              <a:rPr lang="en-US" dirty="0" smtClean="0"/>
              <a:t>consistent interpretation &amp; correct assumptions in S/C-Instrument ICD </a:t>
            </a:r>
            <a:r>
              <a:rPr lang="en-US" dirty="0" err="1" smtClean="0"/>
              <a:t>wrt</a:t>
            </a:r>
            <a:r>
              <a:rPr lang="en-US" dirty="0" smtClean="0"/>
              <a:t> messages/signals/</a:t>
            </a:r>
            <a:r>
              <a:rPr lang="en-US" dirty="0" smtClean="0"/>
              <a:t>autonomy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Eat well (breakfast and lunch will be provided)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479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  8:45	Setup/Initiate WebEx				</a:t>
            </a:r>
            <a:r>
              <a:rPr lang="en-US" sz="1800" dirty="0" smtClean="0"/>
              <a:t>Adams/</a:t>
            </a:r>
            <a:r>
              <a:rPr lang="en-US" sz="1800" dirty="0" smtClean="0"/>
              <a:t>APL</a:t>
            </a:r>
          </a:p>
          <a:p>
            <a:pPr marL="0" indent="0">
              <a:buNone/>
            </a:pPr>
            <a:r>
              <a:rPr lang="en-US" sz="1800" dirty="0" smtClean="0"/>
              <a:t>  9:00	Introduction					Killough/</a:t>
            </a:r>
            <a:r>
              <a:rPr lang="en-US" sz="1800" dirty="0" err="1" smtClean="0"/>
              <a:t>SwRI</a:t>
            </a:r>
            <a:endParaRPr lang="en-US" sz="1800" dirty="0" smtClean="0"/>
          </a:p>
          <a:p>
            <a:pPr marL="0" indent="0">
              <a:buNone/>
            </a:pPr>
            <a:r>
              <a:rPr lang="en-US" sz="1400" dirty="0"/>
              <a:t>	 </a:t>
            </a:r>
            <a:r>
              <a:rPr lang="en-US" sz="1400" dirty="0" smtClean="0"/>
              <a:t> Attendee introductions/</a:t>
            </a:r>
            <a:r>
              <a:rPr lang="en-US" sz="1400" dirty="0" smtClean="0"/>
              <a:t>roles, objectives for review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9</a:t>
            </a:r>
            <a:r>
              <a:rPr lang="en-US" sz="1800" dirty="0" smtClean="0"/>
              <a:t>:15	System Overview		 </a:t>
            </a:r>
            <a:r>
              <a:rPr lang="en-US" sz="1800" dirty="0" smtClean="0"/>
              <a:t>	  	 	Davis/</a:t>
            </a:r>
            <a:r>
              <a:rPr lang="en-US" sz="1800" dirty="0" err="1" smtClean="0"/>
              <a:t>CalTech</a:t>
            </a:r>
            <a:endParaRPr lang="en-US" sz="18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 SPP overview, ISIS overview, EPI</a:t>
            </a:r>
            <a:r>
              <a:rPr lang="en-US" sz="1400" dirty="0" smtClean="0"/>
              <a:t>-</a:t>
            </a:r>
            <a:r>
              <a:rPr lang="en-US" sz="1400" dirty="0"/>
              <a:t>Hi overview		</a:t>
            </a:r>
            <a:r>
              <a:rPr lang="en-US" sz="1800" dirty="0"/>
              <a:t>Christian/GSFC</a:t>
            </a:r>
            <a:r>
              <a:rPr lang="en-US" sz="1400" dirty="0" smtClean="0"/>
              <a:t>	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  9:45	S/C-to-EPI</a:t>
            </a:r>
            <a:r>
              <a:rPr lang="en-US" sz="1800" dirty="0" smtClean="0"/>
              <a:t>-Hi </a:t>
            </a:r>
            <a:r>
              <a:rPr lang="en-US" sz="1800" dirty="0" smtClean="0"/>
              <a:t>Interface and Autonomy		</a:t>
            </a:r>
            <a:r>
              <a:rPr lang="en-US" sz="1800" dirty="0" err="1" smtClean="0"/>
              <a:t>Fretz</a:t>
            </a:r>
            <a:r>
              <a:rPr lang="en-US" sz="1800" dirty="0" smtClean="0"/>
              <a:t>/APL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 S/C to EPI</a:t>
            </a:r>
            <a:r>
              <a:rPr lang="en-US" sz="1400" dirty="0" smtClean="0"/>
              <a:t>-</a:t>
            </a:r>
            <a:r>
              <a:rPr lang="en-US" sz="1400" dirty="0" smtClean="0"/>
              <a:t>Hi</a:t>
            </a:r>
            <a:r>
              <a:rPr lang="en-US" sz="1400" dirty="0" smtClean="0"/>
              <a:t> </a:t>
            </a:r>
            <a:r>
              <a:rPr lang="en-US" sz="1400" dirty="0" smtClean="0"/>
              <a:t>interfaces, messages and timing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 S/C autonomy and operations</a:t>
            </a:r>
          </a:p>
          <a:p>
            <a:pPr marL="0" indent="0">
              <a:buNone/>
            </a:pPr>
            <a:r>
              <a:rPr lang="en-US" sz="1800" dirty="0" smtClean="0"/>
              <a:t>10:30	Break</a:t>
            </a:r>
          </a:p>
          <a:p>
            <a:pPr marL="0" indent="0">
              <a:buNone/>
            </a:pPr>
            <a:r>
              <a:rPr lang="en-US" sz="1800" dirty="0" smtClean="0"/>
              <a:t>10:45	EPI-Hi FSW Overview/Changes Since CDR		Davis/</a:t>
            </a:r>
            <a:r>
              <a:rPr lang="en-US" sz="1800" dirty="0" err="1" smtClean="0"/>
              <a:t>CalTech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11:30	Lunch (Provided)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12:30</a:t>
            </a:r>
            <a:r>
              <a:rPr lang="en-US" sz="1800" dirty="0" smtClean="0"/>
              <a:t>	EPI</a:t>
            </a:r>
            <a:r>
              <a:rPr lang="en-US" sz="1800" dirty="0" smtClean="0"/>
              <a:t>-Hi </a:t>
            </a:r>
            <a:r>
              <a:rPr lang="en-US" sz="1800" dirty="0" smtClean="0"/>
              <a:t>Autonomy and Operations		</a:t>
            </a:r>
            <a:r>
              <a:rPr lang="en-US" sz="1800" dirty="0" smtClean="0"/>
              <a:t>	Davis/</a:t>
            </a:r>
            <a:r>
              <a:rPr lang="en-US" sz="1800" dirty="0" err="1" smtClean="0"/>
              <a:t>CalTech</a:t>
            </a:r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/>
              <a:t>	  FSW </a:t>
            </a:r>
            <a:r>
              <a:rPr lang="en-US" sz="1400" dirty="0" smtClean="0"/>
              <a:t>startup					</a:t>
            </a:r>
            <a:r>
              <a:rPr lang="en-US" sz="1800" dirty="0" smtClean="0"/>
              <a:t>Christian/GSFC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 FSW modes/</a:t>
            </a:r>
            <a:r>
              <a:rPr lang="en-US" sz="1400" dirty="0" err="1" smtClean="0"/>
              <a:t>submodes</a:t>
            </a:r>
            <a:r>
              <a:rPr lang="en-US" sz="1400" dirty="0" smtClean="0"/>
              <a:t> and operation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 Function of macros and how/when initiated</a:t>
            </a:r>
          </a:p>
          <a:p>
            <a:pPr marL="0" indent="0">
              <a:buNone/>
            </a:pPr>
            <a:r>
              <a:rPr lang="en-US" sz="1400" dirty="0"/>
              <a:t> 	</a:t>
            </a:r>
            <a:r>
              <a:rPr lang="en-US" sz="1400" dirty="0" smtClean="0"/>
              <a:t>  Instrument safety</a:t>
            </a:r>
          </a:p>
          <a:p>
            <a:pPr marL="0" indent="0">
              <a:buNone/>
            </a:pPr>
            <a:r>
              <a:rPr lang="en-US" sz="1800" dirty="0" smtClean="0"/>
              <a:t>  1:30</a:t>
            </a:r>
            <a:r>
              <a:rPr lang="en-US" sz="1800" dirty="0" smtClean="0"/>
              <a:t>	Wrap-Up/Actions				</a:t>
            </a:r>
            <a:r>
              <a:rPr lang="en-US" sz="1800" dirty="0" smtClean="0"/>
              <a:t>	All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The review is expected to conclude by </a:t>
            </a:r>
            <a:r>
              <a:rPr lang="en-US" sz="1600" dirty="0" smtClean="0"/>
              <a:t>2:00</a:t>
            </a:r>
            <a:r>
              <a:rPr lang="en-US" sz="1600" dirty="0" smtClean="0"/>
              <a:t>; however the meeting room is available until </a:t>
            </a:r>
            <a:r>
              <a:rPr lang="en-US" sz="1600" dirty="0" smtClean="0"/>
              <a:t>3:</a:t>
            </a:r>
            <a:r>
              <a:rPr lang="en-US" sz="1600" dirty="0" smtClean="0"/>
              <a:t>00 in case the discussions run longer than expected.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11549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Location and WebEx Info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Meeting Date: </a:t>
            </a:r>
            <a:r>
              <a:rPr lang="en-US" sz="1600" dirty="0" smtClean="0"/>
              <a:t>November 11, </a:t>
            </a:r>
            <a:r>
              <a:rPr lang="en-US" sz="1600" dirty="0" smtClean="0"/>
              <a:t>2015, from 9:00am to </a:t>
            </a:r>
            <a:r>
              <a:rPr lang="en-US" sz="1600" dirty="0" smtClean="0"/>
              <a:t>2:00pm</a:t>
            </a:r>
            <a:endParaRPr lang="en-US" sz="1600" dirty="0" smtClean="0"/>
          </a:p>
          <a:p>
            <a:r>
              <a:rPr lang="en-US" sz="1600" dirty="0" smtClean="0"/>
              <a:t>Location: JHU-APL, SES 200</a:t>
            </a:r>
            <a:r>
              <a:rPr lang="en-US" sz="1600" dirty="0" smtClean="0"/>
              <a:t>-E273</a:t>
            </a:r>
            <a:endParaRPr lang="en-US" sz="1600" dirty="0" smtClean="0"/>
          </a:p>
          <a:p>
            <a:r>
              <a:rPr lang="en-US" sz="1600" dirty="0" smtClean="0"/>
              <a:t>Meeting Organizer: Ronnie Killough/</a:t>
            </a:r>
            <a:r>
              <a:rPr lang="en-US" sz="1600" dirty="0" err="1" smtClean="0"/>
              <a:t>SwRI</a:t>
            </a:r>
            <a:r>
              <a:rPr lang="en-US" sz="1600" dirty="0" smtClean="0"/>
              <a:t>  (210) 683-1940</a:t>
            </a:r>
          </a:p>
          <a:p>
            <a:r>
              <a:rPr lang="en-US" sz="1600" dirty="0" smtClean="0"/>
              <a:t>APL </a:t>
            </a:r>
            <a:r>
              <a:rPr lang="en-US" sz="1600" dirty="0" smtClean="0"/>
              <a:t>POCs: </a:t>
            </a:r>
            <a:r>
              <a:rPr lang="en-US" sz="1600" dirty="0" smtClean="0"/>
              <a:t>Helmut Seifert  (443) 514-</a:t>
            </a:r>
            <a:r>
              <a:rPr lang="en-US" sz="1600" dirty="0" smtClean="0"/>
              <a:t>4797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WebEx Info:</a:t>
            </a:r>
          </a:p>
          <a:p>
            <a:pPr marL="571500" lvl="2" indent="0">
              <a:buNone/>
            </a:pPr>
            <a:r>
              <a:rPr lang="en-US" sz="1000" dirty="0"/>
              <a:t>EPI-Hi Autonomy Review - H. Seifert x89490 &amp; A. DuPont x80523</a:t>
            </a:r>
          </a:p>
          <a:p>
            <a:pPr marL="571500" lvl="2" indent="0">
              <a:buNone/>
            </a:pPr>
            <a:r>
              <a:rPr lang="en-US" sz="1000" dirty="0"/>
              <a:t>Host: Linda </a:t>
            </a:r>
            <a:r>
              <a:rPr lang="en-US" sz="1000" dirty="0" err="1" smtClean="0"/>
              <a:t>Semmel</a:t>
            </a:r>
            <a:r>
              <a:rPr lang="en-US" sz="1000" dirty="0" smtClean="0"/>
              <a:t>/Elena Adams</a:t>
            </a:r>
            <a:endParaRPr lang="en-US" sz="1000" dirty="0"/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en-US" sz="1000" dirty="0"/>
              <a:t>When it's time, start or join the WebEx meeting from here:</a:t>
            </a:r>
          </a:p>
          <a:p>
            <a:pPr marL="571500" lvl="2" indent="0">
              <a:buNone/>
            </a:pPr>
            <a:r>
              <a:rPr lang="en-US" sz="1000" u="sng" dirty="0">
                <a:hlinkClick r:id="rId2"/>
              </a:rPr>
              <a:t>https://apl-webex.jhuapl.edu/orion/joinmeeting.do?MeetingKey=995804147</a:t>
            </a:r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en-US" sz="1000" dirty="0"/>
              <a:t>Access Information</a:t>
            </a:r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en-US" sz="1000" dirty="0"/>
              <a:t>Meeting Number: 995 804 147</a:t>
            </a:r>
          </a:p>
          <a:p>
            <a:pPr marL="571500" lvl="2" indent="0">
              <a:buNone/>
            </a:pPr>
            <a:r>
              <a:rPr lang="en-US" sz="1000" dirty="0"/>
              <a:t>Meeting Password: This meeting does not require a password.</a:t>
            </a:r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en-US" sz="1000" dirty="0"/>
              <a:t>Audio Connection</a:t>
            </a:r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pt-BR" sz="1000" dirty="0"/>
              <a:t>(443)778-1000 (Baltimore, MD)</a:t>
            </a:r>
          </a:p>
          <a:p>
            <a:pPr marL="571500" lvl="2" indent="0">
              <a:buNone/>
            </a:pPr>
            <a:r>
              <a:rPr lang="pt-BR" sz="1000" dirty="0"/>
              <a:t>8-1000 (</a:t>
            </a:r>
            <a:r>
              <a:rPr lang="pt-BR" sz="1000" dirty="0" err="1"/>
              <a:t>Internal</a:t>
            </a:r>
            <a:r>
              <a:rPr lang="pt-BR" sz="1000" dirty="0"/>
              <a:t>)</a:t>
            </a:r>
          </a:p>
          <a:p>
            <a:pPr marL="571500" lvl="2" indent="0">
              <a:buNone/>
            </a:pPr>
            <a:r>
              <a:rPr lang="en-US" sz="1000" dirty="0"/>
              <a:t>(844)275-9323 (Toll Free)</a:t>
            </a:r>
          </a:p>
          <a:p>
            <a:pPr marL="571500" lvl="2" indent="0">
              <a:buNone/>
            </a:pPr>
            <a:r>
              <a:rPr lang="en-US" sz="1000" dirty="0"/>
              <a:t>(240)228-1000 (Washington, DC)</a:t>
            </a:r>
          </a:p>
          <a:p>
            <a:pPr marL="571500" lvl="2" indent="0">
              <a:buNone/>
            </a:pPr>
            <a:r>
              <a:rPr lang="en-US" sz="1000" dirty="0"/>
              <a:t> </a:t>
            </a:r>
          </a:p>
          <a:p>
            <a:pPr marL="571500" lvl="2" indent="0">
              <a:buNone/>
            </a:pPr>
            <a:r>
              <a:rPr lang="en-US" sz="1000" dirty="0"/>
              <a:t>Access Code:</a:t>
            </a:r>
          </a:p>
          <a:p>
            <a:pPr marL="571500" lvl="2" indent="0">
              <a:buNone/>
            </a:pPr>
            <a:r>
              <a:rPr lang="en-US" sz="1000" dirty="0"/>
              <a:t>995 804 147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92175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12815</TotalTime>
  <Words>180</Words>
  <Application>Microsoft Macintosh PowerPoint</Application>
  <PresentationFormat>On-screen Show (4:3)</PresentationFormat>
  <Paragraphs>65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Mid Phase B Status - ISIS - DRAFT 1</vt:lpstr>
      <vt:lpstr>Agenda &amp; Objectives</vt:lpstr>
      <vt:lpstr>Review Objectives</vt:lpstr>
      <vt:lpstr>Agenda</vt:lpstr>
      <vt:lpstr>Meeting Location and WebEx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Ronnie K</cp:lastModifiedBy>
  <cp:revision>353</cp:revision>
  <cp:lastPrinted>2015-06-17T16:55:54Z</cp:lastPrinted>
  <dcterms:created xsi:type="dcterms:W3CDTF">2013-01-28T12:52:32Z</dcterms:created>
  <dcterms:modified xsi:type="dcterms:W3CDTF">2015-11-10T17:02:23Z</dcterms:modified>
</cp:coreProperties>
</file>