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45" r:id="rId3"/>
    <p:sldId id="446" r:id="rId4"/>
    <p:sldId id="449" r:id="rId5"/>
    <p:sldId id="415" r:id="rId6"/>
    <p:sldId id="447" r:id="rId7"/>
    <p:sldId id="432" r:id="rId8"/>
    <p:sldId id="448" r:id="rId9"/>
    <p:sldId id="433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45"/>
            <p14:sldId id="446"/>
            <p14:sldId id="449"/>
            <p14:sldId id="415"/>
            <p14:sldId id="447"/>
            <p14:sldId id="432"/>
            <p14:sldId id="448"/>
            <p14:sldId id="4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2088" y="-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29 – </a:t>
            </a:r>
            <a:r>
              <a:rPr lang="en-US" sz="1000" baseline="0" dirty="0" smtClean="0"/>
              <a:t> Action Items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Nigel Angold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No actions assigned at the MDR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/>
              <a:t>None</a:t>
            </a:r>
            <a:r>
              <a:rPr lang="en-US" dirty="0" smtClean="0"/>
              <a:t> self-imposed by the team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Other Action Items:</a:t>
            </a:r>
          </a:p>
          <a:p>
            <a:pPr lvl="1">
              <a:spcAft>
                <a:spcPts val="900"/>
              </a:spcAft>
              <a:buFont typeface="Arial"/>
              <a:buChar char="•"/>
            </a:pPr>
            <a:r>
              <a:rPr lang="en-US" sz="2400" dirty="0" smtClean="0"/>
              <a:t>from internal ISIS meetings</a:t>
            </a:r>
          </a:p>
          <a:p>
            <a:pPr lvl="1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from SPP-ISIS meetings</a:t>
            </a:r>
            <a:endParaRPr lang="en-US" sz="2400" dirty="0" smtClean="0"/>
          </a:p>
          <a:p>
            <a:pPr lvl="1">
              <a:spcAft>
                <a:spcPts val="900"/>
              </a:spcAft>
              <a:buFont typeface="Arial"/>
              <a:buChar char="•"/>
            </a:pPr>
            <a:r>
              <a:rPr lang="en-US" sz="2400" dirty="0" smtClean="0"/>
              <a:t>from Peer Reviews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49664" y="5344351"/>
            <a:ext cx="5796178" cy="1077218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about future AIs resulting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testing etc. 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5540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spcAft>
                <a:spcPts val="900"/>
              </a:spcAft>
              <a:buSzTx/>
              <a:buFont typeface="Wingdings" pitchFamily="2" charset="2"/>
              <a:buChar char="§"/>
            </a:pPr>
            <a:r>
              <a:rPr lang="en-US" sz="2400" dirty="0" smtClean="0"/>
              <a:t>Tracking Actions Items </a:t>
            </a:r>
            <a:r>
              <a:rPr lang="en-US" sz="2400" dirty="0"/>
              <a:t>from internal ISIS meetings and SPP-ISIS meetings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90"/>
                </a:solidFill>
              </a:rPr>
              <a:t>Actions arising during meetings are noted in the minutes and an actionee and due date are assigned.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90"/>
                </a:solidFill>
              </a:rPr>
              <a:t>Progress is tracked during subsequent meetings and noted in the minutes.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 dirty="0">
                <a:solidFill>
                  <a:srgbClr val="000090"/>
                </a:solidFill>
              </a:rPr>
              <a:t>Action Items remain in the meeting minutes until they are closed.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ISIS Systems Engineer (SE) is responsible for tracking the disposition of ISIS action items from internal meetings: the SPP Payload SE is responsible for tracking those arising from SPP-ISIS meetings.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176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Reviews: General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At the end of each review, action items are re-visited, summarized and documented, written inputs from reviewers collected.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Peer Review materials are posted on the ISIS Wiki.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ISIS Systems Engineer (SE) is responsible for tracking the disposition of ISIS action items.</a:t>
            </a:r>
          </a:p>
        </p:txBody>
      </p:sp>
    </p:spTree>
    <p:extLst>
      <p:ext uri="{BB962C8B-B14F-4D97-AF65-F5344CB8AC3E}">
        <p14:creationId xmlns:p14="http://schemas.microsoft.com/office/powerpoint/2010/main" val="38361998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Tracking Action Items from Peer Reviews: EPI-Lo</a:t>
            </a:r>
          </a:p>
          <a:p>
            <a:pPr>
              <a:spcAft>
                <a:spcPts val="900"/>
              </a:spcAft>
            </a:pPr>
            <a:endParaRPr lang="en-US" dirty="0" smtClean="0"/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TOF and CFD ASIC peer review	???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Sensor Peer Review	5/22/13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Anode Board Peer Review	6/21/13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Sensor Peer Review	8/19/13 - 8/20/13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Event Board Peer Review	8/21/13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LVPS Peer Review	8/21/13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HVPS Peer Review	8/21/13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Energy Board Peer Review	8/26/13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EPI-Lo Software Inheritance Peer Review	10/4/13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0295" y="1470851"/>
            <a:ext cx="6297517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Date of first and last peer review?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Reviews: EPI-Lo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Post-review, a memo is circulated to all review participants and ISIS management which lists all action items.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At APL, action items are recorded in an Excel spreadsheet and tracked by the EPI-Lo team. This is periodically distributed as work on each action item takes place.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Action Item Response memos are circulated to all review participants and ISIS management summarizing the disposition of each action item until all have been closed.</a:t>
            </a:r>
          </a:p>
        </p:txBody>
      </p:sp>
    </p:spTree>
    <p:extLst>
      <p:ext uri="{BB962C8B-B14F-4D97-AF65-F5344CB8AC3E}">
        <p14:creationId xmlns:p14="http://schemas.microsoft.com/office/powerpoint/2010/main" val="37197318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</a:t>
            </a:r>
            <a:r>
              <a:rPr lang="en-US" dirty="0" smtClean="0"/>
              <a:t>: EPI-Hi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PHASIC &amp; </a:t>
            </a:r>
            <a:br>
              <a:rPr lang="en-US" sz="2400">
                <a:solidFill>
                  <a:srgbClr val="000090"/>
                </a:solidFill>
              </a:rPr>
            </a:br>
            <a:r>
              <a:rPr lang="en-US" sz="2400">
                <a:solidFill>
                  <a:srgbClr val="000090"/>
                </a:solidFill>
              </a:rPr>
              <a:t>          Housekeeping ASIC Peer Review	12/6/12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LVPS Board Peer Review	5/22/13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DPU Board Peer Review	9/9/13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HET/LET Telescope Boards Peer Review	9/9/13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SSD Bias Supply Peer Review	9/23/13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Mechanical Peer Review	9/30/13</a:t>
            </a:r>
          </a:p>
          <a:p>
            <a:pPr lvl="1">
              <a:spcAft>
                <a:spcPts val="6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EPI-Hi Software Inheritance Peer Review	10/9/13</a:t>
            </a:r>
          </a:p>
        </p:txBody>
      </p:sp>
    </p:spTree>
    <p:extLst>
      <p:ext uri="{BB962C8B-B14F-4D97-AF65-F5344CB8AC3E}">
        <p14:creationId xmlns:p14="http://schemas.microsoft.com/office/powerpoint/2010/main" val="159214002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Tracking Action Items from Peer Reviews: EPI-Hi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endParaRPr lang="en-US" sz="240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Post-review, the ISIS Systems Engineer enters an action item list into SwRI’s Project Information Management System – Action Item Management (PIMS-AIM) system.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ISIS SE raises a SwRI Internal Design Review Report (IDRR) and distributes it to all review participants and ISIS management.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Updates to action item statuses are recorded on PIMS-AIM until all are closed.</a:t>
            </a:r>
          </a:p>
          <a:p>
            <a:pPr lvl="1">
              <a:spcAft>
                <a:spcPts val="1200"/>
              </a:spcAft>
              <a:buFont typeface="Arial"/>
              <a:buChar char="•"/>
              <a:tabLst>
                <a:tab pos="8170863" algn="r"/>
              </a:tabLst>
            </a:pPr>
            <a:r>
              <a:rPr lang="en-US" sz="2400">
                <a:solidFill>
                  <a:srgbClr val="000090"/>
                </a:solidFill>
              </a:rPr>
              <a:t>The review chair signs and circulates the IDRR.</a:t>
            </a:r>
          </a:p>
        </p:txBody>
      </p:sp>
    </p:spTree>
    <p:extLst>
      <p:ext uri="{BB962C8B-B14F-4D97-AF65-F5344CB8AC3E}">
        <p14:creationId xmlns:p14="http://schemas.microsoft.com/office/powerpoint/2010/main" val="422625323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8397875" algn="r"/>
              </a:tabLst>
            </a:pPr>
            <a:r>
              <a:rPr lang="en-US" dirty="0"/>
              <a:t>Highlighted Action Items	</a:t>
            </a:r>
          </a:p>
          <a:p>
            <a:endParaRPr lang="en-US" dirty="0"/>
          </a:p>
          <a:p>
            <a:pPr marL="1374775" indent="-1152525">
              <a:buNone/>
              <a:tabLst>
                <a:tab pos="1374775" algn="l"/>
              </a:tabLst>
            </a:pPr>
            <a:r>
              <a:rPr lang="en-US" sz="1800"/>
              <a:t>	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72780"/>
              </p:ext>
            </p:extLst>
          </p:nvPr>
        </p:nvGraphicFramePr>
        <p:xfrm>
          <a:off x="430440" y="1567222"/>
          <a:ext cx="8340402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217"/>
                <a:gridCol w="6204565"/>
                <a:gridCol w="929620"/>
              </a:tblGrid>
              <a:tr h="26594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Actionee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Action Item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??????????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05931" y="3502851"/>
            <a:ext cx="6366046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AIs do we want to list here ?</a:t>
            </a:r>
          </a:p>
        </p:txBody>
      </p:sp>
    </p:spTree>
    <p:extLst>
      <p:ext uri="{BB962C8B-B14F-4D97-AF65-F5344CB8AC3E}">
        <p14:creationId xmlns:p14="http://schemas.microsoft.com/office/powerpoint/2010/main" val="999056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4234</TotalTime>
  <Words>467</Words>
  <Application>Microsoft Macintosh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Action Items</vt:lpstr>
      <vt:lpstr>ISIS Action Items</vt:lpstr>
      <vt:lpstr>ISIS Action Items</vt:lpstr>
      <vt:lpstr>ISIS Action Items</vt:lpstr>
      <vt:lpstr>ISIS Action Items</vt:lpstr>
      <vt:lpstr>ISIS Action Items</vt:lpstr>
      <vt:lpstr>ISIS Action Items</vt:lpstr>
      <vt:lpstr>ISIS Action Items</vt:lpstr>
      <vt:lpstr>ISIS Action Items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152</cp:revision>
  <cp:lastPrinted>2012-05-09T16:55:26Z</cp:lastPrinted>
  <dcterms:created xsi:type="dcterms:W3CDTF">2013-01-28T12:52:32Z</dcterms:created>
  <dcterms:modified xsi:type="dcterms:W3CDTF">2013-10-17T15:11:01Z</dcterms:modified>
</cp:coreProperties>
</file>