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13" r:id="rId2"/>
    <p:sldId id="428" r:id="rId3"/>
    <p:sldId id="418" r:id="rId4"/>
    <p:sldId id="429" r:id="rId5"/>
    <p:sldId id="417" r:id="rId6"/>
    <p:sldId id="435" r:id="rId7"/>
    <p:sldId id="433" r:id="rId8"/>
    <p:sldId id="436" r:id="rId9"/>
    <p:sldId id="443" r:id="rId10"/>
    <p:sldId id="437" r:id="rId11"/>
    <p:sldId id="438" r:id="rId12"/>
    <p:sldId id="439" r:id="rId13"/>
    <p:sldId id="440" r:id="rId14"/>
    <p:sldId id="441" r:id="rId15"/>
    <p:sldId id="442" r:id="rId16"/>
    <p:sldId id="444" r:id="rId17"/>
    <p:sldId id="445" r:id="rId18"/>
    <p:sldId id="448" r:id="rId19"/>
    <p:sldId id="446" r:id="rId2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8"/>
            <p14:sldId id="418"/>
            <p14:sldId id="429"/>
            <p14:sldId id="417"/>
            <p14:sldId id="435"/>
            <p14:sldId id="433"/>
            <p14:sldId id="436"/>
            <p14:sldId id="443"/>
            <p14:sldId id="437"/>
            <p14:sldId id="438"/>
            <p14:sldId id="439"/>
            <p14:sldId id="440"/>
            <p14:sldId id="441"/>
            <p14:sldId id="442"/>
            <p14:sldId id="444"/>
            <p14:sldId id="445"/>
            <p14:sldId id="448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117" d="100"/>
          <a:sy n="117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520952"/>
            <a:ext cx="335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Preamp output stage changed from “follower” to “open drain” to increase output swing.</a:t>
            </a:r>
          </a:p>
          <a:p>
            <a:r>
              <a:rPr lang="en-US" dirty="0" smtClean="0"/>
              <a:t>Preamp compensation method changed for lower noise.</a:t>
            </a:r>
          </a:p>
          <a:p>
            <a:r>
              <a:rPr lang="en-US" dirty="0" smtClean="0"/>
              <a:t>Buffer added in high gain signal chain</a:t>
            </a:r>
          </a:p>
          <a:p>
            <a:r>
              <a:rPr lang="en-US" dirty="0" smtClean="0"/>
              <a:t>High/Low gain ratio increased from 20 to 68, with programmable option of 40 </a:t>
            </a:r>
          </a:p>
          <a:p>
            <a:r>
              <a:rPr lang="en-US" dirty="0" smtClean="0"/>
              <a:t>High/low gain boundary falls between alphas and carbon for most detectors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 reduced 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 cont.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006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16 bit 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34761"/>
              </p:ext>
            </p:extLst>
          </p:nvPr>
        </p:nvGraphicFramePr>
        <p:xfrm>
          <a:off x="1371600" y="3903207"/>
          <a:ext cx="6400798" cy="204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646"/>
                <a:gridCol w="639646"/>
                <a:gridCol w="639646"/>
                <a:gridCol w="639646"/>
                <a:gridCol w="640369"/>
                <a:gridCol w="687247"/>
                <a:gridCol w="593491"/>
                <a:gridCol w="640369"/>
                <a:gridCol w="671140"/>
                <a:gridCol w="609598"/>
              </a:tblGrid>
              <a:tr h="765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Det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(ohm)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Nf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Threshold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Full Scale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Zn @ 45 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Freq(G.C.)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(MHz)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Phase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L2(H1)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2802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L3(H2)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4337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4092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6155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6203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Nf</a:t>
            </a:r>
            <a:r>
              <a:rPr lang="en-US" dirty="0" smtClean="0"/>
              <a:t>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267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dose tolerance improved by adding proven </a:t>
            </a:r>
            <a:r>
              <a:rPr lang="en-US" dirty="0" err="1" smtClean="0"/>
              <a:t>Aeroflex</a:t>
            </a:r>
            <a:r>
              <a:rPr lang="en-US" dirty="0" smtClean="0"/>
              <a:t> processing steps to commercial ON Semi C5N CMOS process.</a:t>
            </a:r>
          </a:p>
          <a:p>
            <a:r>
              <a:rPr lang="en-US" dirty="0" smtClean="0"/>
              <a:t>Layout modified to comply with slight </a:t>
            </a:r>
            <a:r>
              <a:rPr lang="en-US" dirty="0" err="1" smtClean="0"/>
              <a:t>Aeroflex</a:t>
            </a:r>
            <a:r>
              <a:rPr lang="en-US" dirty="0" smtClean="0"/>
              <a:t> design rule differences.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krad</a:t>
            </a:r>
            <a:r>
              <a:rPr lang="en-US" dirty="0" smtClean="0"/>
              <a:t> improves to &gt;100 </a:t>
            </a:r>
            <a:r>
              <a:rPr lang="en-US" dirty="0" err="1" smtClean="0"/>
              <a:t>krad</a:t>
            </a:r>
            <a:endParaRPr lang="en-US" dirty="0" smtClean="0"/>
          </a:p>
          <a:p>
            <a:r>
              <a:rPr lang="en-US" dirty="0" err="1" smtClean="0"/>
              <a:t>Latchup</a:t>
            </a:r>
            <a:r>
              <a:rPr lang="en-US" dirty="0" smtClean="0"/>
              <a:t> threshold should still be &gt;80 </a:t>
            </a:r>
            <a:r>
              <a:rPr lang="en-US" dirty="0" err="1" smtClean="0"/>
              <a:t>MeV</a:t>
            </a:r>
            <a:r>
              <a:rPr lang="en-US" dirty="0" smtClean="0"/>
              <a:t>/(mg-cm2) due to use of guard rings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500632"/>
            <a:ext cx="8259572" cy="4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Engineering run though C5N commercial process was completed, yielding “EM” wafers and dice.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EM dice installed in STEREO hybrids and tested.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Due to need to operate some SPP channels at higher gain, systematic noise was issue; due to PHASIC in socket on test fixture.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Completed new test fixture without socket. Residual noise was eliminated, allowing full performance testing to proceed.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Initial test results indicate noise and dynamic range goals achieved and new 16 bit SR’s are functional.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Linearity and threshold testing in progress (should be done by PDR).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PHASIC Manual has been updated to account for SPP </a:t>
            </a:r>
            <a:r>
              <a:rPr lang="en-US" sz="2000" kern="0" dirty="0" err="1" smtClean="0">
                <a:latin typeface="+mn-lt"/>
              </a:rPr>
              <a:t>mods</a:t>
            </a:r>
            <a:r>
              <a:rPr lang="en-US" sz="2000" kern="0" dirty="0" smtClean="0">
                <a:latin typeface="+mn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590" y="2568951"/>
            <a:ext cx="3811661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Rephrase this bullet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MISC stands for “Minimal Instruction Set Processor”</a:t>
            </a:r>
          </a:p>
          <a:p>
            <a:r>
              <a:rPr lang="en-US" sz="2000" dirty="0" smtClean="0"/>
              <a:t>Public domain design concept by Charles Moore, inventor of FORTH</a:t>
            </a:r>
          </a:p>
          <a:p>
            <a:r>
              <a:rPr lang="en-US" sz="2000" dirty="0" smtClean="0"/>
              <a:t>Our implementation defined in 2002 for STEREO, with Dr. C.H. Ting</a:t>
            </a:r>
          </a:p>
          <a:p>
            <a:r>
              <a:rPr lang="en-US" sz="2000" dirty="0" smtClean="0"/>
              <a:t>24 bit word width; Four 6-bit instructions per word</a:t>
            </a:r>
          </a:p>
          <a:p>
            <a:r>
              <a:rPr lang="en-US" sz="2000" dirty="0" smtClean="0"/>
              <a:t>All instructions execute in single clock cycle</a:t>
            </a:r>
          </a:p>
          <a:p>
            <a:r>
              <a:rPr lang="en-US" sz="2000" dirty="0" smtClean="0"/>
              <a:t>Dedicated I/O bus and instructions</a:t>
            </a:r>
          </a:p>
          <a:p>
            <a:r>
              <a:rPr lang="en-US" sz="2000" dirty="0" smtClean="0"/>
              <a:t>11 prioritized interrupts</a:t>
            </a:r>
          </a:p>
          <a:p>
            <a:r>
              <a:rPr lang="en-US" sz="2000" dirty="0" smtClean="0"/>
              <a:t>Both MISC design and FORTH operating system stable since 2002.</a:t>
            </a:r>
          </a:p>
          <a:p>
            <a:r>
              <a:rPr lang="en-US" sz="2000" dirty="0" smtClean="0"/>
              <a:t>Compact design fits nicely in RTAX250.</a:t>
            </a:r>
          </a:p>
          <a:p>
            <a:r>
              <a:rPr lang="en-US" sz="2000" dirty="0" smtClean="0"/>
              <a:t>Data and Return stacks implemented using “block ram” in RTAX250, with EDAC becomes SEU tolerant.</a:t>
            </a:r>
          </a:p>
          <a:p>
            <a:r>
              <a:rPr lang="en-US" sz="2000" dirty="0" smtClean="0"/>
              <a:t>RTAX250 implementation (flown on </a:t>
            </a:r>
            <a:r>
              <a:rPr lang="en-US" sz="2000" dirty="0" err="1" smtClean="0"/>
              <a:t>NuSTAR</a:t>
            </a:r>
            <a:r>
              <a:rPr lang="en-US" sz="2000" dirty="0" smtClean="0"/>
              <a:t>) runs @ 15 MHz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</a:t>
            </a:r>
            <a:r>
              <a:rPr lang="en-US" sz="2000" dirty="0" err="1" smtClean="0"/>
              <a:t>Rcell</a:t>
            </a:r>
            <a:r>
              <a:rPr lang="en-US" sz="2000" dirty="0" smtClean="0"/>
              <a:t>, 300 </a:t>
            </a:r>
            <a:r>
              <a:rPr lang="en-US" sz="2000" dirty="0" err="1" smtClean="0"/>
              <a:t>Ccell</a:t>
            </a:r>
            <a:r>
              <a:rPr lang="en-US" sz="2000" dirty="0" smtClean="0"/>
              <a:t> based on similar STEREO design, i.e. &lt; 50% of available resources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7800" y="2482107"/>
            <a:ext cx="2054970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Busy slide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39" y="1080022"/>
            <a:ext cx="8360382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MISC = “Minimal Instruction Set Computer” 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 pin hermetic ceramic package: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 input analog multiplexor</a:t>
            </a:r>
          </a:p>
          <a:p>
            <a:r>
              <a:rPr lang="en-US" dirty="0" smtClean="0"/>
              <a:t>12 10-bit DACs with option of rail to rail buffered output</a:t>
            </a:r>
          </a:p>
          <a:p>
            <a:r>
              <a:rPr lang="en-US" dirty="0" smtClean="0"/>
              <a:t>12 digital outputs designed to drive </a:t>
            </a:r>
            <a:r>
              <a:rPr lang="en-US" dirty="0" err="1" smtClean="0"/>
              <a:t>opto</a:t>
            </a:r>
            <a:r>
              <a:rPr lang="en-US" dirty="0" smtClean="0"/>
              <a:t>-isolated power switches for heater control</a:t>
            </a:r>
          </a:p>
          <a:p>
            <a:r>
              <a:rPr lang="en-US" dirty="0" smtClean="0"/>
              <a:t>DACs may be ganged for greater voltage setting resolution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5049" y="3057451"/>
            <a:ext cx="2054970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Busy slide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91222" y="5205984"/>
            <a:ext cx="595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dirty="0" smtClean="0"/>
              <a:t>HK Chip packaged in hermetic 68 pin ceramic package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dirty="0" smtClean="0"/>
              <a:t>HK Chip to be qualified and screened to level Q, with PIND test included.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</a:t>
            </a:r>
            <a:r>
              <a:rPr lang="en-US" dirty="0" err="1" smtClean="0"/>
              <a:t>Aeroflex</a:t>
            </a:r>
            <a:r>
              <a:rPr lang="en-US" dirty="0" smtClean="0"/>
              <a:t> design rules.</a:t>
            </a:r>
          </a:p>
          <a:p>
            <a:r>
              <a:rPr lang="en-US" dirty="0" smtClean="0"/>
              <a:t>Fabrication of EM parts was done with ON Semi C5N process through MOSIS.</a:t>
            </a:r>
          </a:p>
          <a:p>
            <a:r>
              <a:rPr lang="en-US" dirty="0" smtClean="0"/>
              <a:t>Test results: DAC linearity limited to 8 bits; Delta sigma modulator can provide up to 18 bit performance. Buffer amps, digital outputs and power on reset circuit all perform properly.</a:t>
            </a:r>
          </a:p>
          <a:p>
            <a:r>
              <a:rPr lang="en-US" dirty="0" smtClean="0"/>
              <a:t>Design judged adequate for flight re-spin with </a:t>
            </a:r>
            <a:r>
              <a:rPr lang="en-US" dirty="0" err="1" smtClean="0"/>
              <a:t>Aeroflex</a:t>
            </a:r>
            <a:r>
              <a:rPr lang="en-US" dirty="0" smtClean="0"/>
              <a:t> radiation hardening.</a:t>
            </a:r>
          </a:p>
          <a:p>
            <a:r>
              <a:rPr lang="en-US" dirty="0" smtClean="0"/>
              <a:t>Flight re-spin will occur simultaneously with PHASIC flight </a:t>
            </a:r>
            <a:r>
              <a:rPr lang="en-US" dirty="0" err="1" smtClean="0"/>
              <a:t>fab</a:t>
            </a:r>
            <a:r>
              <a:rPr lang="en-US" dirty="0" smtClean="0"/>
              <a:t> on same wafers.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Electronics System Overview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 Cook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Systems Engineer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%ATTACHURL%/ISIS_PDR_07_EPI-Lo_Technology_Development-RG-6_nga.pptx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7744" y="582384"/>
            <a:ext cx="6411731" cy="2554545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comment on these slides: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Many slides too busy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Often font is too small: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Consider splitting slides up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less info on each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Key Driving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84" y="1043941"/>
            <a:ext cx="7849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  three independent charged particle telescopes: LET1, LET2 and HET.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telescope provide for  detection of coincident signals from various Si detector elements to define “events”  caused by the incidence of individual nuclei, electrons and neutral particles/photons.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event, provide pulse height analysis of the signal amplitudes in the various stimulated detector elements. Large dynamic range is needed for measurement of electrons through Zn nuclei.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Sort and count the events according to particle type and energy.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Integrate the counts for the various particle/energy categories over time periods ranging from seconds to hours.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Format  the count rate data into packets and transmit them to the s/c.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Include in data packets the raw pulse height data for a sample of events to aid in-flight calibration.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Monitor instrument health by measurement of detector leakage currents, instrument temperatures, power supply voltages and total instrument current draw, and include this “housekeeping” data in telemetry packets.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Respond to commands for altering threshold voltages, bias voltages, etc. and performing instrument self-tests and </a:t>
            </a:r>
            <a:r>
              <a:rPr lang="en-US" dirty="0" err="1" smtClean="0"/>
              <a:t>auxilliary</a:t>
            </a:r>
            <a:r>
              <a:rPr lang="en-US" dirty="0" smtClean="0"/>
              <a:t> functions.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Control instrument operational heaters.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1810" y="2796919"/>
            <a:ext cx="6920484" cy="156966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Suggestion: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Organize into Science, H/K, TLM, TC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split into multiple slides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05000"/>
            <a:ext cx="782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constrained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 should be single string, yet reliable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 s/c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cannot communicate with Earth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in typical mission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31" y="124460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3356" y="3606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4500" y="4197189"/>
            <a:ext cx="7797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Reliability through minimization of parts count and use of “natural” redundancy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Use of custom </a:t>
            </a:r>
            <a:r>
              <a:rPr lang="en-US" kern="0" dirty="0" err="1" smtClean="0">
                <a:ea typeface="ＭＳ Ｐゴシック" pitchFamily="-65" charset="-128"/>
              </a:rPr>
              <a:t>radhard</a:t>
            </a:r>
            <a:r>
              <a:rPr lang="en-US" kern="0" dirty="0" smtClean="0">
                <a:ea typeface="ＭＳ Ｐゴシック" pitchFamily="-65" charset="-128"/>
              </a:rPr>
              <a:t> VLSI: PHASIC and HKCHIP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“bullet proof” with regard to radiation affects: no latch-up, no processor crash due to SEU, total dose tolerant &gt; 100 </a:t>
            </a:r>
            <a:r>
              <a:rPr lang="en-US" kern="0" dirty="0" err="1" smtClean="0">
                <a:ea typeface="ＭＳ Ｐゴシック" pitchFamily="-65" charset="-128"/>
              </a:rPr>
              <a:t>kRad</a:t>
            </a:r>
            <a:endParaRPr lang="en-US" kern="0" dirty="0" smtClean="0">
              <a:ea typeface="ＭＳ Ｐゴシック" pitchFamily="-65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capable of autonomous operation during primary data collection period (&lt;0.25 AU from sun)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4452" y="1212006"/>
            <a:ext cx="5828971" cy="2062103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Suggestion: list individual constraint followed by its implication.</a:t>
            </a:r>
          </a:p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Split into 2 slides?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4" name="Content Placeholder 3" descr="epi-hi_block_diagram_5-5-13_n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939" r="-1293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8531489" cy="5238524"/>
          </a:xfrm>
        </p:spPr>
        <p:txBody>
          <a:bodyPr/>
          <a:lstStyle/>
          <a:p>
            <a:r>
              <a:rPr lang="en-US" dirty="0" smtClean="0"/>
              <a:t>Each telescope supported by independent electronics board including PHASICs, processor (MISC) and HKCHIP.</a:t>
            </a:r>
          </a:p>
          <a:p>
            <a:r>
              <a:rPr lang="en-US" dirty="0" smtClean="0"/>
              <a:t>A separate DPU board provides a processor dedicated to formatting data and providing a single point interface with s/c.</a:t>
            </a:r>
          </a:p>
          <a:p>
            <a:r>
              <a:rPr lang="en-US" dirty="0" smtClean="0"/>
              <a:t>Low Voltage Power Supply (LVPS) and Bias Supply board are shared.</a:t>
            </a:r>
          </a:p>
          <a:p>
            <a:r>
              <a:rPr lang="en-US" dirty="0" smtClean="0"/>
              <a:t>Bias Supply board contains separate supplies for separate telescope “ends”. (limited redundancy)</a:t>
            </a:r>
          </a:p>
          <a:p>
            <a:r>
              <a:rPr lang="en-US" dirty="0" smtClean="0"/>
              <a:t>Logic and processors are implemented within RTAX 250 FPGAs. A single FPGA is used on each telescope board and on the DPU board.</a:t>
            </a:r>
          </a:p>
          <a:p>
            <a:r>
              <a:rPr lang="en-US" dirty="0" smtClean="0"/>
              <a:t>Large system heritage from earlier projects: STEREO and </a:t>
            </a:r>
            <a:r>
              <a:rPr lang="en-US" dirty="0" err="1" smtClean="0"/>
              <a:t>NuSTAR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17800" y="2482107"/>
            <a:ext cx="2054970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Busy slide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1800" y="1231900"/>
            <a:ext cx="54737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 with S/C </a:t>
            </a:r>
            <a:r>
              <a:rPr lang="en-US" kern="0" dirty="0" smtClean="0">
                <a:latin typeface="+mn-lt"/>
              </a:rPr>
              <a:t>specified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ICD under APL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Command and data interfaces with S/C go through DPU board, have redundant A and B sides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Both command and data interfaces are 115.2 </a:t>
            </a:r>
            <a:r>
              <a:rPr lang="en-US" kern="0" dirty="0" err="1" smtClean="0">
                <a:latin typeface="+mn-lt"/>
              </a:rPr>
              <a:t>kbaud</a:t>
            </a:r>
            <a:r>
              <a:rPr lang="en-US" kern="0" dirty="0" smtClean="0">
                <a:latin typeface="+mn-lt"/>
              </a:rPr>
              <a:t> LVDS using </a:t>
            </a:r>
            <a:r>
              <a:rPr lang="en-US" kern="0" dirty="0" err="1" smtClean="0">
                <a:latin typeface="+mn-lt"/>
              </a:rPr>
              <a:t>radhard</a:t>
            </a:r>
            <a:r>
              <a:rPr lang="en-US" kern="0" dirty="0" smtClean="0">
                <a:latin typeface="+mn-lt"/>
              </a:rPr>
              <a:t> drivers/receivers specified by APL.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Timing signals removed from interface by APL for simplicity. Functions included in command signal protocol.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</a:rPr>
              <a:t>MISC</a:t>
            </a:r>
            <a:r>
              <a:rPr lang="en-US" kern="0" dirty="0" smtClean="0">
                <a:latin typeface="+mn-lt"/>
              </a:rPr>
              <a:t> boot method has been modified to accommodate lack of Reset signal.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S/C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supplies separate 30V power services for survival and operational heaters.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S/C monitors instrument temp via S/C supplied </a:t>
            </a:r>
            <a:r>
              <a:rPr lang="en-US" kern="0" dirty="0" err="1" smtClean="0">
                <a:latin typeface="+mn-lt"/>
              </a:rPr>
              <a:t>thermistors</a:t>
            </a:r>
            <a:r>
              <a:rPr lang="en-US" kern="0" dirty="0" smtClean="0">
                <a:latin typeface="+mn-lt"/>
              </a:rPr>
              <a:t>.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8432" y="1502664"/>
            <a:ext cx="3346704" cy="4837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PHASIC stand for “pulse height analysis system integrated circuit”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 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err="1" smtClean="0"/>
              <a:t>Mods</a:t>
            </a:r>
            <a:r>
              <a:rPr lang="en-US" dirty="0" smtClean="0"/>
              <a:t> for SPP include widening dynamic range, and improving total dose tolerance to &gt;100 </a:t>
            </a:r>
            <a:r>
              <a:rPr lang="en-US" dirty="0" err="1" smtClean="0"/>
              <a:t>krad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824" y="1780033"/>
            <a:ext cx="4749346" cy="36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IC hybr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535" y="1092742"/>
            <a:ext cx="4164457" cy="31355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4816" y="4291584"/>
            <a:ext cx="666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die is installed in an 80-pin hermetic </a:t>
            </a:r>
            <a:r>
              <a:rPr lang="en-US" dirty="0" err="1" smtClean="0"/>
              <a:t>Covar</a:t>
            </a:r>
            <a:r>
              <a:rPr lang="en-US" dirty="0" smtClean="0"/>
              <a:t> package along with a few passive components to form a “hybrid” circuit.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Hybrid substrate design and passives same as for STEREO.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hybrid to be qualified and screened to class H (as on STEREO).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Passive components include a precision resistor for each PHA chain that sets the rundown current . Allows PHA channel gain to have low &lt;50 </a:t>
            </a:r>
            <a:r>
              <a:rPr lang="en-US" dirty="0" err="1" smtClean="0"/>
              <a:t>ppm</a:t>
            </a:r>
            <a:r>
              <a:rPr lang="en-US" dirty="0" smtClean="0"/>
              <a:t>/</a:t>
            </a:r>
            <a:r>
              <a:rPr lang="en-US" dirty="0" err="1" smtClean="0"/>
              <a:t>degC</a:t>
            </a:r>
            <a:r>
              <a:rPr lang="en-US" dirty="0" smtClean="0"/>
              <a:t> temperature </a:t>
            </a:r>
            <a:r>
              <a:rPr lang="en-US" dirty="0" err="1" smtClean="0"/>
              <a:t>coeficient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2094</TotalTime>
  <Words>1686</Words>
  <Application>Microsoft Macintosh PowerPoint</Application>
  <PresentationFormat>On-screen Show (4:3)</PresentationFormat>
  <Paragraphs>203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Mid Phase B Status - ISIS - DRAFT 1</vt:lpstr>
      <vt:lpstr>EPI-Hi Electronics</vt:lpstr>
      <vt:lpstr>EPI-Hi Electronics</vt:lpstr>
      <vt:lpstr>Key Driving Requirements</vt:lpstr>
      <vt:lpstr>Constraints and their Implications</vt:lpstr>
      <vt:lpstr>EPI-Hi Block Diagram</vt:lpstr>
      <vt:lpstr>Key Features</vt:lpstr>
      <vt:lpstr>Instrument to S/C Electrical Interfaces</vt:lpstr>
      <vt:lpstr>PHASIC Overview</vt:lpstr>
      <vt:lpstr>PHASIC packaging</vt:lpstr>
      <vt:lpstr>PHASIC Mods near Preamp</vt:lpstr>
      <vt:lpstr>PHASIC Mods near Peak Detector</vt:lpstr>
      <vt:lpstr>PHASIC Mods near Peak Detector cont.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127</cp:revision>
  <cp:lastPrinted>2012-05-09T16:55:26Z</cp:lastPrinted>
  <dcterms:created xsi:type="dcterms:W3CDTF">2013-09-18T20:26:35Z</dcterms:created>
  <dcterms:modified xsi:type="dcterms:W3CDTF">2013-10-17T15:26:33Z</dcterms:modified>
</cp:coreProperties>
</file>