
<file path=[Content_Types].xml><?xml version="1.0" encoding="utf-8"?>
<Types xmlns="http://schemas.openxmlformats.org/package/2006/content-types"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4"/>
  </p:notesMasterIdLst>
  <p:handoutMasterIdLst>
    <p:handoutMasterId r:id="rId5"/>
  </p:handoutMasterIdLst>
  <p:sldIdLst>
    <p:sldId id="413" r:id="rId2"/>
    <p:sldId id="415" r:id="rId3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BA8F754F-D314-A544-B58E-3A9AFD86BEAA}">
          <p14:sldIdLst>
            <p14:sldId id="413"/>
            <p14:sldId id="44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FFDC6D"/>
    <a:srgbClr val="0000FF"/>
    <a:srgbClr val="1C1050"/>
    <a:srgbClr val="181E48"/>
    <a:srgbClr val="1F2C6F"/>
    <a:srgbClr val="26216D"/>
    <a:srgbClr val="151A79"/>
    <a:srgbClr val="1D1D71"/>
    <a:srgbClr val="FFFF66"/>
    <a:srgbClr val="CC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81540" autoAdjust="0"/>
  </p:normalViewPr>
  <p:slideViewPr>
    <p:cSldViewPr snapToGrid="0">
      <p:cViewPr varScale="1">
        <p:scale>
          <a:sx n="98" d="100"/>
          <a:sy n="98" d="100"/>
        </p:scale>
        <p:origin x="-43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-1890" y="-84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82D2B-4194-414A-8944-2697E22A9174}" type="datetimeFigureOut">
              <a:rPr lang="en-US" smtClean="0"/>
              <a:pPr/>
              <a:t>10/29/2013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C6E07-2FDD-4DBB-81B8-2EF575FB9D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130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83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9" y="4416108"/>
            <a:ext cx="5607684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83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fld id="{F847D127-D51C-4188-9A50-71C8B1289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26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introduction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87536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SolarProbePlusBannerTempla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2" name="Picture 11" descr="ISISlogo-002-C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23400" y="2579973"/>
            <a:ext cx="2159048" cy="4160520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2850776" y="5401876"/>
            <a:ext cx="5832182" cy="1083784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2853095" y="3795913"/>
            <a:ext cx="5862638" cy="1248280"/>
          </a:xfrm>
        </p:spPr>
        <p:txBody>
          <a:bodyPr/>
          <a:lstStyle>
            <a:lvl1pPr algn="ctr"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336765"/>
            <a:ext cx="9144000" cy="4165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Integrated Science Investigation of the Sun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223149"/>
            <a:ext cx="56803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51568" y="862284"/>
            <a:ext cx="366010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i="1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A NASA Mission</a:t>
            </a:r>
            <a:r>
              <a:rPr lang="en-US" i="1" baseline="0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 to Touch the Sun</a:t>
            </a:r>
            <a:endParaRPr lang="en-US" i="1" dirty="0">
              <a:solidFill>
                <a:schemeClr val="bg1"/>
              </a:solidFill>
              <a:effectLst>
                <a:outerShdw blurRad="1270000" dist="38100" dir="21540000" sx="200000" sy="200000" algn="tl" rotWithShape="0">
                  <a:srgbClr val="000000">
                    <a:alpha val="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42457" y="2630904"/>
            <a:ext cx="690154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40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Preliminary Design Review</a:t>
            </a:r>
          </a:p>
          <a:p>
            <a:pPr>
              <a:lnSpc>
                <a:spcPts val="2400"/>
              </a:lnSpc>
            </a:pPr>
            <a:endParaRPr lang="en-US" sz="3200" b="1" i="0" cap="none" spc="0" baseline="0" dirty="0" smtClean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05 – 06 NOV 2013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1738248"/>
            <a:ext cx="91440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Energetic Particles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>
            <a:lvl1pPr>
              <a:lnSpc>
                <a:spcPct val="95000"/>
              </a:lnSpc>
              <a:spcAft>
                <a:spcPts val="300"/>
              </a:spcAft>
              <a:defRPr sz="2400"/>
            </a:lvl1pPr>
            <a:lvl2pPr marL="463550" indent="-234950">
              <a:lnSpc>
                <a:spcPct val="95000"/>
              </a:lnSpc>
              <a:spcAft>
                <a:spcPts val="300"/>
              </a:spcAft>
              <a:buClrTx/>
              <a:buSzPct val="115000"/>
              <a:buFont typeface="Wingdings" charset="2"/>
              <a:buChar char="§"/>
              <a:defRPr sz="2200"/>
            </a:lvl2pPr>
            <a:lvl3pPr>
              <a:lnSpc>
                <a:spcPct val="95000"/>
              </a:lnSpc>
              <a:spcAft>
                <a:spcPts val="300"/>
              </a:spcAft>
              <a:defRPr sz="1800"/>
            </a:lvl3pPr>
            <a:lvl4pPr>
              <a:lnSpc>
                <a:spcPct val="95000"/>
              </a:lnSpc>
              <a:spcAft>
                <a:spcPts val="300"/>
              </a:spcAft>
              <a:defRPr sz="1600"/>
            </a:lvl4pPr>
            <a:lvl5pPr>
              <a:lnSpc>
                <a:spcPct val="95000"/>
              </a:lnSpc>
              <a:spcAft>
                <a:spcPts val="3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98709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200"/>
            </a:lvl2pPr>
            <a:lvl3pPr>
              <a:spcAft>
                <a:spcPts val="0"/>
              </a:spcAft>
              <a:defRPr sz="2000"/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4582584" y="1206393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000"/>
            </a:lvl2pPr>
            <a:lvl3pPr>
              <a:spcAft>
                <a:spcPts val="0"/>
              </a:spcAft>
              <a:defRPr sz="18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t="39458" b="50794"/>
          <a:stretch>
            <a:fillRect/>
          </a:stretch>
        </p:blipFill>
        <p:spPr>
          <a:xfrm>
            <a:off x="0" y="130628"/>
            <a:ext cx="9144000" cy="791456"/>
          </a:xfrm>
          <a:prstGeom prst="rect">
            <a:avLst/>
          </a:prstGeom>
        </p:spPr>
      </p:pic>
      <p:pic>
        <p:nvPicPr>
          <p:cNvPr id="22" name="Picture 21" descr="ISISlogo-002-C.png"/>
          <p:cNvPicPr>
            <a:picLocks noChangeAspect="1"/>
          </p:cNvPicPr>
          <p:nvPr userDrawn="1"/>
        </p:nvPicPr>
        <p:blipFill>
          <a:blip r:embed="rId7" cstate="print"/>
          <a:srcRect l="10039" t="1937" r="9771" b="2194"/>
          <a:stretch>
            <a:fillRect/>
          </a:stretch>
        </p:blipFill>
        <p:spPr>
          <a:xfrm>
            <a:off x="30736" y="15368"/>
            <a:ext cx="545566" cy="1083832"/>
          </a:xfrm>
          <a:prstGeom prst="rect">
            <a:avLst/>
          </a:prstGeom>
        </p:spPr>
      </p:pic>
      <p:pic>
        <p:nvPicPr>
          <p:cNvPr id="13" name="Picture 12" descr="ISISlogo-002-C.pn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15368" y="7684"/>
            <a:ext cx="564674" cy="1088136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67973"/>
            <a:ext cx="8426450" cy="520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gray">
          <a:xfrm flipV="1">
            <a:off x="304800" y="6593649"/>
            <a:ext cx="8501104" cy="0"/>
          </a:xfrm>
          <a:prstGeom prst="line">
            <a:avLst/>
          </a:prstGeom>
          <a:noFill/>
          <a:ln w="38100">
            <a:solidFill>
              <a:srgbClr val="01255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9607138" y="843148"/>
            <a:ext cx="914400" cy="914400"/>
          </a:xfrm>
          <a:prstGeom prst="line">
            <a:avLst/>
          </a:prstGeom>
          <a:blipFill dpi="0" rotWithShape="0">
            <a:blip r:embed="rId9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24" name="Picture 23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l="61611" b="71746"/>
          <a:stretch>
            <a:fillRect/>
          </a:stretch>
        </p:blipFill>
        <p:spPr>
          <a:xfrm>
            <a:off x="7942550" y="202410"/>
            <a:ext cx="1183808" cy="6534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45291" y="628630"/>
            <a:ext cx="121382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ts val="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  <a:p>
            <a:pPr algn="r">
              <a:lnSpc>
                <a:spcPts val="700"/>
              </a:lnSpc>
            </a:pPr>
            <a:r>
              <a:rPr lang="en-US" sz="500" b="1" i="1" dirty="0" smtClean="0">
                <a:solidFill>
                  <a:schemeClr val="bg1"/>
                </a:solidFill>
                <a:latin typeface="Arial"/>
                <a:cs typeface="Arial"/>
              </a:rPr>
              <a:t>A NASA Mission</a:t>
            </a:r>
            <a:r>
              <a:rPr lang="en-US" sz="500" b="1" i="1" baseline="0" dirty="0" smtClean="0">
                <a:solidFill>
                  <a:schemeClr val="bg1"/>
                </a:solidFill>
                <a:latin typeface="Arial"/>
                <a:cs typeface="Arial"/>
              </a:rPr>
              <a:t> to Touch the Sun</a:t>
            </a:r>
            <a:endParaRPr lang="en-US" sz="500" b="1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315045" y="6608269"/>
            <a:ext cx="998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D0F559F-C369-4EF5-8FAC-43A9680FDB1E}" type="slidenum">
              <a:rPr lang="en-US" sz="1000" smtClean="0"/>
              <a:pPr algn="l"/>
              <a:t>‹#›</a:t>
            </a:fld>
            <a:endParaRPr lang="en-US" sz="1000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7271657" y="6606989"/>
            <a:ext cx="1534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05 - 06 NOV 2013</a:t>
            </a:r>
            <a:endParaRPr lang="en-US" sz="1000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2297527" y="6605709"/>
            <a:ext cx="457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ISIS PDR – 31 – </a:t>
            </a:r>
            <a:r>
              <a:rPr lang="en-US" sz="1000" baseline="0" dirty="0" smtClean="0"/>
              <a:t> Review Board Debrief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4" r:id="rId3"/>
    <p:sldLayoutId id="2147483666" r:id="rId4"/>
  </p:sldLayoutIdLst>
  <p:transition spd="med">
    <p:fade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49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200" b="0">
          <a:solidFill>
            <a:schemeClr val="tx1"/>
          </a:solidFill>
          <a:latin typeface="+mn-lt"/>
        </a:defRPr>
      </a:lvl2pPr>
      <a:lvl3pPr marL="798513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800" b="0">
          <a:solidFill>
            <a:schemeClr val="tx1"/>
          </a:solidFill>
          <a:latin typeface="+mn-lt"/>
        </a:defRPr>
      </a:lvl3pPr>
      <a:lvl4pPr marL="1144588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600" b="0">
          <a:solidFill>
            <a:schemeClr val="tx1"/>
          </a:solidFill>
          <a:latin typeface="+mn-lt"/>
        </a:defRPr>
      </a:lvl4pPr>
      <a:lvl5pPr marL="1482725" indent="-2222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4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Review Board Debrief</a:t>
            </a:r>
            <a:endParaRPr lang="en-US" dirty="0"/>
          </a:p>
        </p:txBody>
      </p:sp>
      <p:sp>
        <p:nvSpPr>
          <p:cNvPr id="4" name="Subtitle 3"/>
          <p:cNvSpPr txBox="1">
            <a:spLocks/>
          </p:cNvSpPr>
          <p:nvPr/>
        </p:nvSpPr>
        <p:spPr bwMode="black">
          <a:xfrm>
            <a:off x="2700380" y="5159085"/>
            <a:ext cx="6063578" cy="108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Chris Hersman</a:t>
            </a:r>
          </a:p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Review Board Chairman</a:t>
            </a: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2461846" y="6011863"/>
            <a:ext cx="668215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just"/>
            <a:r>
              <a:rPr kumimoji="1" lang="en-US" sz="900" b="1" i="1" dirty="0">
                <a:solidFill>
                  <a:schemeClr val="bg1"/>
                </a:solidFill>
              </a:rPr>
              <a:t>This document contains technical data that may be controlled by the International Traffic in Arms Regulations (22 CFR 120-130) and may not be provided, disclosed or transferred in any manner to any person, whether in the U.S. or abroad, who is not 1) a citizen of the United States, 2) a lawful permanent resident of the United States, or 3) a protected individual as defined by 8 USC 1324b(a)(3), without the written permission of the United States Department of State.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of Action Items</a:t>
            </a:r>
          </a:p>
          <a:p>
            <a:r>
              <a:rPr lang="en-US" dirty="0" smtClean="0"/>
              <a:t>Review Board Comments and Summary</a:t>
            </a:r>
          </a:p>
          <a:p>
            <a:endParaRPr lang="en-US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id Phase B Status - ISIS - DRAFT 1">
  <a:themeElements>
    <a:clrScheme name="Heritage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eritage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eritage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3">
        <a:dk1>
          <a:srgbClr val="333300"/>
        </a:dk1>
        <a:lt1>
          <a:srgbClr val="FFFFFF"/>
        </a:lt1>
        <a:dk2>
          <a:srgbClr val="990000"/>
        </a:dk2>
        <a:lt2>
          <a:srgbClr val="996633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4">
        <a:dk1>
          <a:srgbClr val="333300"/>
        </a:dk1>
        <a:lt1>
          <a:srgbClr val="FFFFFF"/>
        </a:lt1>
        <a:dk2>
          <a:srgbClr val="990000"/>
        </a:dk2>
        <a:lt2>
          <a:srgbClr val="846F58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5">
        <a:dk1>
          <a:srgbClr val="000000"/>
        </a:dk1>
        <a:lt1>
          <a:srgbClr val="FFFFFF"/>
        </a:lt1>
        <a:dk2>
          <a:srgbClr val="002850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028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6">
        <a:dk1>
          <a:srgbClr val="000000"/>
        </a:dk1>
        <a:lt1>
          <a:srgbClr val="FFFFFF"/>
        </a:lt1>
        <a:dk2>
          <a:srgbClr val="01255B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125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Mid Phase B Status - ISIS - DRAFT 1</Template>
  <TotalTime>1458</TotalTime>
  <Words>115</Words>
  <Application>Microsoft Office PowerPoint</Application>
  <PresentationFormat>On-screen Show (4:3)</PresentationFormat>
  <Paragraphs>9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Mid Phase B Status - ISIS - DRAFT 1</vt:lpstr>
      <vt:lpstr>Review Board Debrief</vt:lpstr>
      <vt:lpstr>Outline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Science Investigation of the Sun (ISIS) – Energetic Particles</dc:title>
  <dc:creator>sweidner</dc:creator>
  <cp:lastModifiedBy>wmills</cp:lastModifiedBy>
  <cp:revision>92</cp:revision>
  <cp:lastPrinted>2012-05-09T16:55:26Z</cp:lastPrinted>
  <dcterms:created xsi:type="dcterms:W3CDTF">2013-01-28T12:52:32Z</dcterms:created>
  <dcterms:modified xsi:type="dcterms:W3CDTF">2013-10-30T02:46:19Z</dcterms:modified>
</cp:coreProperties>
</file>