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413" r:id="rId2"/>
    <p:sldId id="445" r:id="rId3"/>
    <p:sldId id="454" r:id="rId4"/>
    <p:sldId id="450" r:id="rId5"/>
    <p:sldId id="456" r:id="rId6"/>
    <p:sldId id="452" r:id="rId7"/>
    <p:sldId id="446" r:id="rId8"/>
    <p:sldId id="451" r:id="rId9"/>
    <p:sldId id="455" r:id="rId10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BA8F754F-D314-A544-B58E-3A9AFD86BEAA}">
          <p14:sldIdLst>
            <p14:sldId id="413"/>
            <p14:sldId id="445"/>
            <p14:sldId id="454"/>
            <p14:sldId id="450"/>
            <p14:sldId id="456"/>
            <p14:sldId id="452"/>
            <p14:sldId id="446"/>
            <p14:sldId id="451"/>
            <p14:sldId id="45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81E48"/>
    <a:srgbClr val="1C1050"/>
    <a:srgbClr val="5151C7"/>
    <a:srgbClr val="0000FF"/>
    <a:srgbClr val="FFDC6D"/>
    <a:srgbClr val="1F2C6F"/>
    <a:srgbClr val="26216D"/>
    <a:srgbClr val="151A79"/>
    <a:srgbClr val="1D1D71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81540" autoAdjust="0"/>
  </p:normalViewPr>
  <p:slideViewPr>
    <p:cSldViewPr snapToGrid="0">
      <p:cViewPr>
        <p:scale>
          <a:sx n="100" d="100"/>
          <a:sy n="100" d="100"/>
        </p:scale>
        <p:origin x="-89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5193" y="2583175"/>
            <a:ext cx="2159048" cy="41605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5240" y="7620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29 – </a:t>
            </a:r>
            <a:r>
              <a:rPr lang="en-US" sz="1000" baseline="0" dirty="0" smtClean="0"/>
              <a:t> Action Items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Action Items</a:t>
            </a:r>
            <a:endParaRPr lang="en-US" dirty="0"/>
          </a:p>
        </p:txBody>
      </p:sp>
      <p:sp>
        <p:nvSpPr>
          <p:cNvPr id="7" name="Subtitle 3"/>
          <p:cNvSpPr txBox="1">
            <a:spLocks/>
          </p:cNvSpPr>
          <p:nvPr/>
        </p:nvSpPr>
        <p:spPr bwMode="black">
          <a:xfrm>
            <a:off x="2700380" y="5009445"/>
            <a:ext cx="6063578" cy="108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Nigel Angold</a:t>
            </a: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ISIS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Systems Engineering (</a:t>
            </a:r>
            <a:r>
              <a:rPr kumimoji="0" lang="en-US" sz="2400" b="0" i="1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SwR</a:t>
            </a:r>
            <a:r>
              <a:rPr lang="en-US" sz="2400" i="1" kern="0" dirty="0" smtClean="0">
                <a:solidFill>
                  <a:schemeClr val="bg1"/>
                </a:solidFill>
                <a:latin typeface="+mn-lt"/>
              </a:rPr>
              <a:t>I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461846" y="6011863"/>
            <a:ext cx="668215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just"/>
            <a:r>
              <a:rPr kumimoji="1" lang="en-US" sz="900" b="1" i="1" dirty="0">
                <a:solidFill>
                  <a:schemeClr val="bg1"/>
                </a:solidFill>
              </a:rPr>
              <a:t>This document contains technical data that may be controlled by the International Traffic in Arms Regulations (22 CFR 120-130) and may not be provided, disclosed or transferred in any manner to any person, whether in the U.S. or abroad, who is not 1) a citizen of the United States, 2) a lawful permanent resident of the United States, or 3) a protected individual as defined by 8 USC 1324b(a)(3), without the written permission of the United States Department of State.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Sources of Action Items</a:t>
            </a:r>
          </a:p>
          <a:p>
            <a:r>
              <a:rPr lang="en-US" dirty="0" smtClean="0"/>
              <a:t>SwRI Action Item Tracking</a:t>
            </a:r>
          </a:p>
          <a:p>
            <a:r>
              <a:rPr lang="en-US" dirty="0" smtClean="0"/>
              <a:t>APL / Caltech Action Item Tracking</a:t>
            </a:r>
          </a:p>
          <a:p>
            <a:r>
              <a:rPr lang="en-US" dirty="0" smtClean="0"/>
              <a:t>ISIS Action Items from Meetings</a:t>
            </a:r>
          </a:p>
          <a:p>
            <a:r>
              <a:rPr lang="en-US" dirty="0" smtClean="0"/>
              <a:t>Summary of ISIS Action Item Tracking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7554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action items assigned to ISIS at MDR</a:t>
            </a:r>
          </a:p>
          <a:p>
            <a:r>
              <a:rPr lang="en-US" dirty="0" smtClean="0"/>
              <a:t>Other action items from:</a:t>
            </a:r>
          </a:p>
          <a:p>
            <a:pPr lvl="1"/>
            <a:r>
              <a:rPr lang="en-US" dirty="0" smtClean="0"/>
              <a:t>PDR, CDR, SIR, PER, PSR</a:t>
            </a:r>
          </a:p>
          <a:p>
            <a:pPr lvl="1"/>
            <a:r>
              <a:rPr lang="en-US" dirty="0" smtClean="0"/>
              <a:t>Peer Reviews</a:t>
            </a:r>
          </a:p>
          <a:p>
            <a:pPr lvl="1"/>
            <a:r>
              <a:rPr lang="en-US" dirty="0" smtClean="0"/>
              <a:t>I&amp;T</a:t>
            </a:r>
          </a:p>
          <a:p>
            <a:pPr lvl="1"/>
            <a:r>
              <a:rPr lang="en-US" dirty="0" smtClean="0"/>
              <a:t>Fabrication Readiness Reviews, Test Readiness Reviews etc.</a:t>
            </a:r>
          </a:p>
          <a:p>
            <a:pPr lvl="1"/>
            <a:r>
              <a:rPr lang="en-US" dirty="0" smtClean="0"/>
              <a:t>SPP-ISIS meetings</a:t>
            </a:r>
          </a:p>
          <a:p>
            <a:pPr lvl="1"/>
            <a:r>
              <a:rPr lang="en-US" dirty="0" smtClean="0"/>
              <a:t>Internal ISIS meetings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Action Items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3594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SwRI has its own tracking system for action items:</a:t>
            </a:r>
          </a:p>
          <a:p>
            <a:r>
              <a:rPr lang="en-US" dirty="0" smtClean="0"/>
              <a:t>Project Information Management System – Action Item Management PIMS-AIM</a:t>
            </a:r>
          </a:p>
          <a:p>
            <a:pPr lvl="1"/>
            <a:r>
              <a:rPr lang="en-US" dirty="0" smtClean="0"/>
              <a:t>PIMS-AIM tracks the action item history and automatically distributes status updates, due date reminders, closure memos</a:t>
            </a:r>
          </a:p>
          <a:p>
            <a:pPr lvl="1"/>
            <a:r>
              <a:rPr lang="en-US" dirty="0" smtClean="0"/>
              <a:t>The ISIS Project Manager is responsible for PIMS-AIM</a:t>
            </a:r>
          </a:p>
          <a:p>
            <a:pPr lvl="1"/>
            <a:r>
              <a:rPr lang="en-US" dirty="0" smtClean="0"/>
              <a:t>The ISIS Systems Engineer (SE) is responsible for tracking the disposition of ISIS action items</a:t>
            </a:r>
          </a:p>
          <a:p>
            <a:pPr lvl="1"/>
            <a:r>
              <a:rPr lang="en-US" dirty="0" smtClean="0"/>
              <a:t>For reviews, in addition to PIMS-AIM tracking, an Internal Design Review Report (IDRR) form is generated and signed off by the review chair when all action items are closed 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SwRI Action Item Tracking (1/2)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783502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r>
              <a:rPr lang="en-US" dirty="0" smtClean="0"/>
              <a:t>PIMS-AIM will be used to track action items from:</a:t>
            </a:r>
          </a:p>
          <a:p>
            <a:pPr marL="91122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PDR, CDR, SIR, PER, PSR</a:t>
            </a:r>
          </a:p>
          <a:p>
            <a:pPr marL="91122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EPI-Hi Peer Reviews</a:t>
            </a:r>
          </a:p>
          <a:p>
            <a:pPr marL="91122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EPI-Hi I&amp;T</a:t>
            </a:r>
          </a:p>
          <a:p>
            <a:pPr marL="91122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EPI-Hi FRRs, TRRs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At the end of a review, action items are re-visited, summarized and documented, written inputs from reviewers collected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Action item materials are posted on the ISIS Wiki</a:t>
            </a:r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SwRI Action Item Tracking (2/2)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473898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APL has its own tracking systems, which the EPI-Lo team will use for lower-level action items, e.g. peer reviews:</a:t>
            </a:r>
          </a:p>
          <a:p>
            <a:pPr lvl="1"/>
            <a:r>
              <a:rPr lang="en-US" dirty="0" smtClean="0"/>
              <a:t>Post-review, a memo is circulated to all review participants and ISIS management, which lists all action items</a:t>
            </a:r>
          </a:p>
          <a:p>
            <a:pPr lvl="1"/>
            <a:r>
              <a:rPr lang="en-US" dirty="0" smtClean="0"/>
              <a:t>At APL, action items are recorded in an Excel spreadsheet and tracked by the EPI-Lo team. This is periodically distributed as work on each action item progresses</a:t>
            </a:r>
          </a:p>
          <a:p>
            <a:pPr lvl="1"/>
            <a:r>
              <a:rPr lang="en-US" dirty="0" smtClean="0"/>
              <a:t>Action Item Response memos are circulated to all review participants and ISIS management summarizing the disposition of each action item until all have been closed</a:t>
            </a:r>
          </a:p>
          <a:p>
            <a:r>
              <a:rPr lang="en-US" dirty="0" smtClean="0"/>
              <a:t>APL will use SwRI’s PIMS-AIM for higher-level action items, e.g. from PDR, CDR, etc.; it is always available to EPI-Lo as a backup tracking </a:t>
            </a:r>
            <a:r>
              <a:rPr lang="en-US" dirty="0" smtClean="0"/>
              <a:t>mechanism</a:t>
            </a:r>
            <a:endParaRPr lang="en-US" dirty="0" smtClean="0"/>
          </a:p>
          <a:p>
            <a:r>
              <a:rPr lang="en-US" dirty="0" smtClean="0"/>
              <a:t>Caltech will use the SwRI action item tracking tools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APL / Caltech Action Item Tracking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449684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0">
              <a:buNone/>
            </a:pPr>
            <a:r>
              <a:rPr lang="en-US" dirty="0" smtClean="0"/>
              <a:t>For tracking actions items from SPP-ISIS meetings and internal ISIS meetings:</a:t>
            </a:r>
          </a:p>
          <a:p>
            <a:pPr lvl="1"/>
            <a:r>
              <a:rPr lang="en-US" dirty="0" smtClean="0"/>
              <a:t>Action items arising during meetings are noted in the minutes, and an actionee and due date are assigned</a:t>
            </a:r>
          </a:p>
          <a:p>
            <a:pPr lvl="1"/>
            <a:r>
              <a:rPr lang="en-US" dirty="0" smtClean="0"/>
              <a:t>Progress is tracked during subsequent meetings and noted in the minutes</a:t>
            </a:r>
          </a:p>
          <a:p>
            <a:pPr lvl="1"/>
            <a:r>
              <a:rPr lang="en-US" dirty="0" smtClean="0"/>
              <a:t>Action items remain in the meeting minutes until they are closed</a:t>
            </a:r>
          </a:p>
          <a:p>
            <a:pPr lvl="1"/>
            <a:r>
              <a:rPr lang="en-US" dirty="0" smtClean="0"/>
              <a:t>The SPP Payload Systems Engineer (SE) is responsible for tracking action items arising from SPP-ISIS </a:t>
            </a:r>
            <a:r>
              <a:rPr lang="en-US" dirty="0" smtClean="0"/>
              <a:t>meetings</a:t>
            </a:r>
            <a:endParaRPr lang="en-US" dirty="0" smtClean="0"/>
          </a:p>
          <a:p>
            <a:pPr lvl="1"/>
            <a:r>
              <a:rPr lang="en-US" dirty="0" smtClean="0"/>
              <a:t>The ISIS SE is responsible for tracking the disposition of ISIS action items from internal </a:t>
            </a:r>
            <a:r>
              <a:rPr lang="en-US" dirty="0" smtClean="0"/>
              <a:t>meetings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 Action Items from Meetings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369176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180618"/>
            <a:ext cx="8458201" cy="668468"/>
          </a:xfrm>
        </p:spPr>
        <p:txBody>
          <a:bodyPr/>
          <a:lstStyle/>
          <a:p>
            <a:r>
              <a:rPr lang="en-US" dirty="0" smtClean="0"/>
              <a:t>Summary of ISIS Action Item Tracking (1/2)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45331353"/>
              </p:ext>
            </p:extLst>
          </p:nvPr>
        </p:nvGraphicFramePr>
        <p:xfrm>
          <a:off x="203199" y="1563688"/>
          <a:ext cx="87376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84400"/>
                <a:gridCol w="2184400"/>
                <a:gridCol w="2184400"/>
                <a:gridCol w="218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Action Items from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SwRI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Caltech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81E4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PDR, CDR etc.</a:t>
                      </a:r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PIMS-AIM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PIMS-AIM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PIMS-AIM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Peer reviews</a:t>
                      </a:r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PIMS-AIM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Memos, spreadsheet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PIMS-AIM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I&amp;T</a:t>
                      </a:r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PIMS-AIM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Memos, spreadsheet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PIMS-AIM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FRR, TRR etc.</a:t>
                      </a:r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PIMS-AIM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Memos, spreadsheet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PIMS-AIM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Meetings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Minutes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2852304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SwRI has the tools to track ISIS action items</a:t>
            </a:r>
          </a:p>
          <a:p>
            <a:pPr lvl="1"/>
            <a:r>
              <a:rPr lang="en-US" dirty="0" smtClean="0"/>
              <a:t>Institutional tracking tools will be used by the EPI-Lo team at APL to track lower-level action items (PIMS-AIM is available as a backup tracking system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High-level EPI-Lo action items will be tracked with SwRI’s tracking tools</a:t>
            </a:r>
          </a:p>
          <a:p>
            <a:pPr lvl="1"/>
            <a:r>
              <a:rPr lang="en-US" dirty="0" smtClean="0"/>
              <a:t>SwRI’s tools will be used to track all EPI-Hi action items</a:t>
            </a:r>
          </a:p>
          <a:p>
            <a:pPr lvl="1"/>
            <a:r>
              <a:rPr lang="en-US" dirty="0" smtClean="0"/>
              <a:t>Action items arising from meetings are being tracked through meeting minutes</a:t>
            </a:r>
          </a:p>
          <a:p>
            <a:pPr lvl="1"/>
            <a:r>
              <a:rPr lang="en-US" dirty="0" smtClean="0"/>
              <a:t>All ISIS action items are being effectively tracked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3879" y="185100"/>
            <a:ext cx="8460121" cy="675511"/>
          </a:xfrm>
        </p:spPr>
        <p:txBody>
          <a:bodyPr/>
          <a:lstStyle/>
          <a:p>
            <a:r>
              <a:rPr lang="en-US" dirty="0" smtClean="0"/>
              <a:t>Summary of ISIS Action Item Tracking (2/2)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7229131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5985</TotalTime>
  <Words>712</Words>
  <Application>Microsoft Office PowerPoint</Application>
  <PresentationFormat>On-screen Show (4:3)</PresentationFormat>
  <Paragraphs>83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Mid Phase B Status - ISIS - DRAFT 1</vt:lpstr>
      <vt:lpstr>Action Items</vt:lpstr>
      <vt:lpstr>Outline</vt:lpstr>
      <vt:lpstr>Sources of Action Items</vt:lpstr>
      <vt:lpstr>SwRI Action Item Tracking (1/2)</vt:lpstr>
      <vt:lpstr>SwRI Action Item Tracking (2/2)</vt:lpstr>
      <vt:lpstr>APL / Caltech Action Item Tracking</vt:lpstr>
      <vt:lpstr>ISIS Action Items from Meetings</vt:lpstr>
      <vt:lpstr>Summary of ISIS Action Item Tracking (1/2)</vt:lpstr>
      <vt:lpstr>Summary of ISIS Action Item Tracking (2/2)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wmills</cp:lastModifiedBy>
  <cp:revision>186</cp:revision>
  <cp:lastPrinted>2013-10-28T06:06:55Z</cp:lastPrinted>
  <dcterms:created xsi:type="dcterms:W3CDTF">2013-01-28T12:52:32Z</dcterms:created>
  <dcterms:modified xsi:type="dcterms:W3CDTF">2013-10-29T21:38:43Z</dcterms:modified>
</cp:coreProperties>
</file>