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413" r:id="rId2"/>
    <p:sldId id="415" r:id="rId3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8720" autoAdjust="0"/>
  </p:normalViewPr>
  <p:slideViewPr>
    <p:cSldViewPr snapToGrid="0">
      <p:cViewPr varScale="1">
        <p:scale>
          <a:sx n="97" d="100"/>
          <a:sy n="97" d="100"/>
        </p:scale>
        <p:origin x="-48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2289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368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03 – Review Board Introductions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Board Introductions</a:t>
            </a:r>
            <a:endParaRPr lang="en-US" dirty="0"/>
          </a:p>
        </p:txBody>
      </p:sp>
      <p:sp>
        <p:nvSpPr>
          <p:cNvPr id="4" name="Subtitle 3"/>
          <p:cNvSpPr txBox="1">
            <a:spLocks/>
          </p:cNvSpPr>
          <p:nvPr/>
        </p:nvSpPr>
        <p:spPr bwMode="black">
          <a:xfrm>
            <a:off x="2700380" y="5159085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 Hersman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 Board Chairman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Board Chair introductory remarks</a:t>
            </a:r>
          </a:p>
          <a:p>
            <a:r>
              <a:rPr lang="en-US" dirty="0" smtClean="0"/>
              <a:t>Introduction of review team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1357</TotalTime>
  <Words>115</Words>
  <Application>Microsoft Office PowerPoint</Application>
  <PresentationFormat>On-screen Show (4:3)</PresentationFormat>
  <Paragraphs>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Mid Phase B Status - ISIS - DRAFT 1</vt:lpstr>
      <vt:lpstr>Review Board Introductions</vt:lpstr>
      <vt:lpstr>Outline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62</cp:revision>
  <cp:lastPrinted>2012-05-09T16:55:26Z</cp:lastPrinted>
  <dcterms:created xsi:type="dcterms:W3CDTF">2013-01-28T12:52:32Z</dcterms:created>
  <dcterms:modified xsi:type="dcterms:W3CDTF">2013-10-29T23:16:37Z</dcterms:modified>
</cp:coreProperties>
</file>