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15" r:id="rId3"/>
    <p:sldId id="416" r:id="rId4"/>
    <p:sldId id="417" r:id="rId5"/>
    <p:sldId id="427" r:id="rId6"/>
    <p:sldId id="418" r:id="rId7"/>
    <p:sldId id="423" r:id="rId8"/>
    <p:sldId id="425" r:id="rId9"/>
    <p:sldId id="422" r:id="rId10"/>
    <p:sldId id="424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6"/>
            <p14:sldId id="417"/>
            <p14:sldId id="418"/>
            <p14:sldId id="423"/>
            <p14:sldId id="425"/>
            <p14:sldId id="426"/>
            <p14:sldId id="422"/>
            <p14:sldId id="4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EEB9"/>
    <a:srgbClr val="FFE9A3"/>
    <a:srgbClr val="FFDC6D"/>
    <a:srgbClr val="DEDEEA"/>
    <a:srgbClr val="CDCDDE"/>
    <a:srgbClr val="181E48"/>
    <a:srgbClr val="0000FF"/>
    <a:srgbClr val="1C1050"/>
    <a:srgbClr val="1F2C6F"/>
    <a:srgbClr val="2621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4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(ISIS) – 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904" y="2611464"/>
            <a:ext cx="2149331" cy="41417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830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02 – Agenda and Meeting </a:t>
            </a:r>
            <a:r>
              <a:rPr lang="en-US" sz="1000" baseline="0" dirty="0" smtClean="0"/>
              <a:t>Logistics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1/url?u=https://swri15.webex.com/swri15/j.php?ED=244875262&amp;UID=1460668832&amp;PW=NYWMzMmJmNzlj&amp;RT=MiM3&amp;k=PCy7eyfFfObklJZLFhSrcw==%0a&amp;r=iH+v1ho5+iJY4EIydpmjDGIGIqXsv2LtPjXEzKIfRW0=%0a&amp;m=H9rhKUXEOuG05Qr27QifXB/XX0oitzS7yd4FQBfOK2U=%0a&amp;s=d85e4037bdf19b27b2c332e09862846cbddedab2492619fc36e1a484120131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1/url?u=https://swri15.webex.com/swri15/j.php?ED=244875272&amp;UID=1460668837&amp;PW=NYTFkMzM5Njlh&amp;RT=MiM3&amp;k=PCy7eyfFfObklJZLFhSrcw==%0a&amp;r=iH+v1ho5+iJY4EIydpmjDGIGIqXsv2LtPjXEzKIfRW0=%0a&amp;m=f/UwQOJIEYwyxGIEtqB/JuBsaleqGUzxd/N5J+RM+Z8=%0a&amp;s=15033ca5636ce3bcd38ceaafc50e0b3aefaa319da67290632ae20dce36db94e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and</a:t>
            </a:r>
            <a:br>
              <a:rPr lang="en-US" dirty="0" smtClean="0"/>
            </a:br>
            <a:r>
              <a:rPr lang="en-US" dirty="0" smtClean="0"/>
              <a:t>Meeting Logistics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black">
          <a:xfrm>
            <a:off x="2700380" y="5249664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Scott Weidner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PM (SwRI)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96116"/>
            <a:ext cx="7706446" cy="66846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 smtClean="0"/>
              <a:t>Main Gate is </a:t>
            </a:r>
            <a:r>
              <a:rPr lang="en-US" sz="2800" dirty="0" smtClean="0">
                <a:solidFill>
                  <a:srgbClr val="FF0000"/>
                </a:solidFill>
              </a:rPr>
              <a:t>CLOSED for Construction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Directions to PDR Location (Bldg 263)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8979" y="4831308"/>
            <a:ext cx="1364776" cy="13238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A008488.jpg"/>
          <p:cNvPicPr>
            <a:picLocks noChangeAspect="1"/>
          </p:cNvPicPr>
          <p:nvPr/>
        </p:nvPicPr>
        <p:blipFill>
          <a:blip r:embed="rId2" cstate="print"/>
          <a:srcRect t="9897" b="1385"/>
          <a:stretch>
            <a:fillRect/>
          </a:stretch>
        </p:blipFill>
        <p:spPr>
          <a:xfrm>
            <a:off x="965567" y="947057"/>
            <a:ext cx="7166065" cy="55958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and Facility Logistics</a:t>
            </a:r>
          </a:p>
          <a:p>
            <a:r>
              <a:rPr lang="en-US" dirty="0" smtClean="0"/>
              <a:t>Teleconference and WebEx</a:t>
            </a:r>
          </a:p>
          <a:p>
            <a:r>
              <a:rPr lang="en-US" dirty="0" smtClean="0"/>
              <a:t>Day 1 Agenda</a:t>
            </a:r>
          </a:p>
          <a:p>
            <a:r>
              <a:rPr lang="en-US" dirty="0" smtClean="0"/>
              <a:t>Day 2 Agenda</a:t>
            </a:r>
          </a:p>
          <a:p>
            <a:r>
              <a:rPr lang="en-US" dirty="0" smtClean="0"/>
              <a:t>Maps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Everyone needs to refer to the Maps !!!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Main SwRI Entrance completely closed for construction</a:t>
            </a:r>
          </a:p>
          <a:p>
            <a:r>
              <a:rPr lang="en-US" dirty="0" smtClean="0"/>
              <a:t>The maps provide instructions to the East Gate and directions to Building 263 where the PDR will be held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Meeting and Facility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Wireless Internet available in the Presentation Room</a:t>
            </a:r>
          </a:p>
          <a:p>
            <a:r>
              <a:rPr lang="en-US" dirty="0" smtClean="0"/>
              <a:t>If you need to have messages delivered:</a:t>
            </a:r>
          </a:p>
          <a:p>
            <a:pPr lvl="1"/>
            <a:r>
              <a:rPr lang="en-US" sz="2000" dirty="0" smtClean="0"/>
              <a:t>Messages through Maureen Ahr</a:t>
            </a:r>
          </a:p>
          <a:p>
            <a:pPr lvl="1"/>
            <a:r>
              <a:rPr lang="en-US" sz="2000" dirty="0" smtClean="0"/>
              <a:t>Tel:		(210) 522-2741</a:t>
            </a:r>
          </a:p>
          <a:p>
            <a:pPr lvl="1"/>
            <a:r>
              <a:rPr lang="en-US" sz="2000" dirty="0" smtClean="0"/>
              <a:t>Fax:	(210) 520-9935</a:t>
            </a:r>
          </a:p>
          <a:p>
            <a:pPr lvl="1"/>
            <a:r>
              <a:rPr lang="en-US" sz="2000" dirty="0" smtClean="0"/>
              <a:t>E-mail:	mahr@swri.edu</a:t>
            </a:r>
          </a:p>
          <a:p>
            <a:r>
              <a:rPr lang="en-US" dirty="0" smtClean="0"/>
              <a:t>Restrooms – leaving Presentation Room, turn left and left and they are on the right side of the hallway</a:t>
            </a:r>
          </a:p>
          <a:p>
            <a:r>
              <a:rPr lang="en-US" dirty="0" smtClean="0"/>
              <a:t>Splinter Meeting rooms will be available</a:t>
            </a:r>
          </a:p>
          <a:p>
            <a:r>
              <a:rPr lang="en-US" dirty="0" smtClean="0"/>
              <a:t>Lunch will be catered on both days</a:t>
            </a:r>
          </a:p>
          <a:p>
            <a:pPr lvl="1"/>
            <a:r>
              <a:rPr lang="en-US" sz="2000" dirty="0" smtClean="0"/>
              <a:t>Contribution jar provided for Government employees or those that require it</a:t>
            </a:r>
          </a:p>
          <a:p>
            <a:r>
              <a:rPr lang="en-US" dirty="0" smtClean="0"/>
              <a:t>There will be a Social Hour in the Lobby of Building 263 on Tuesday (11/5/2013)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Teleconference and WebEx 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Topic: SPP - ISIS - PDR - Day 1 </a:t>
            </a:r>
            <a:br>
              <a:rPr lang="en-US" sz="2000" dirty="0" smtClean="0"/>
            </a:br>
            <a:r>
              <a:rPr lang="en-US" sz="2000" dirty="0" smtClean="0"/>
              <a:t>Date: Tuesday, November 5, 2013 </a:t>
            </a:r>
            <a:br>
              <a:rPr lang="en-US" sz="2000" dirty="0" smtClean="0"/>
            </a:br>
            <a:r>
              <a:rPr lang="en-US" sz="2000" dirty="0" smtClean="0"/>
              <a:t>Time: 8:00 am, Central Standard Time (Chicago, GMT-06:00) </a:t>
            </a:r>
            <a:br>
              <a:rPr lang="en-US" sz="2000" dirty="0" smtClean="0"/>
            </a:br>
            <a:r>
              <a:rPr lang="en-US" sz="2000" dirty="0" smtClean="0"/>
              <a:t>Meeting Number: 576 374 250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br>
              <a:rPr lang="en-US" sz="2000" dirty="0" smtClean="0"/>
            </a:br>
            <a:r>
              <a:rPr lang="en-US" sz="2000" dirty="0" smtClean="0"/>
              <a:t>To join the online meeting (Now from mobile devices!)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br>
              <a:rPr lang="en-US" sz="2000" dirty="0" smtClean="0"/>
            </a:br>
            <a:r>
              <a:rPr lang="en-US" sz="2000" dirty="0" smtClean="0"/>
              <a:t>1. Go to </a:t>
            </a:r>
            <a:r>
              <a:rPr lang="en-US" sz="2000" u="sng" dirty="0" smtClean="0">
                <a:hlinkClick r:id="rId2"/>
              </a:rPr>
              <a:t>https://swri15.webex.com/swri15/j.php?ED=244875262&amp;UID=1460668832&amp;PW=NYWMzMmJmNzlj&amp;RT=MiM3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2. If requested, enter your name and email address. </a:t>
            </a:r>
            <a:br>
              <a:rPr lang="en-US" sz="2000" dirty="0" smtClean="0"/>
            </a:br>
            <a:r>
              <a:rPr lang="en-US" sz="2000" dirty="0" smtClean="0"/>
              <a:t>3. If a password is required, enter the meeting password </a:t>
            </a:r>
            <a:br>
              <a:rPr lang="en-US" sz="2000" dirty="0" smtClean="0"/>
            </a:br>
            <a:r>
              <a:rPr lang="en-US" sz="2000" dirty="0" smtClean="0"/>
              <a:t>4. Click "Join".</a:t>
            </a:r>
          </a:p>
          <a:p>
            <a:endParaRPr lang="en-US" sz="2000" dirty="0" smtClean="0"/>
          </a:p>
          <a:p>
            <a:r>
              <a:rPr lang="en-US" sz="2000" dirty="0" smtClean="0"/>
              <a:t>The meeting password will be sent in a follow-up email 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Teleconference and WebEx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Topic: SPP - ISIS - PDR - Day 2 </a:t>
            </a:r>
            <a:br>
              <a:rPr lang="en-US" sz="2000" dirty="0" smtClean="0"/>
            </a:br>
            <a:r>
              <a:rPr lang="en-US" sz="2000" dirty="0" smtClean="0"/>
              <a:t>Date: Wednesday, November 6, 2013 </a:t>
            </a:r>
            <a:br>
              <a:rPr lang="en-US" sz="2000" dirty="0" smtClean="0"/>
            </a:br>
            <a:r>
              <a:rPr lang="en-US" sz="2000" dirty="0" smtClean="0"/>
              <a:t>Time: 8:00 am, Central Standard Time (Chicago, GMT-06:00) </a:t>
            </a:r>
            <a:br>
              <a:rPr lang="en-US" sz="2000" dirty="0" smtClean="0"/>
            </a:br>
            <a:r>
              <a:rPr lang="en-US" sz="2000" dirty="0" smtClean="0"/>
              <a:t>Meeting Number: 578 656 800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br>
              <a:rPr lang="en-US" sz="2000" dirty="0" smtClean="0"/>
            </a:br>
            <a:r>
              <a:rPr lang="en-US" sz="2000" dirty="0" smtClean="0"/>
              <a:t>To join the online meeting (Now from mobile devices!) </a:t>
            </a:r>
            <a:br>
              <a:rPr lang="en-US" sz="2000" dirty="0" smtClean="0"/>
            </a:br>
            <a:r>
              <a:rPr lang="en-US" sz="2000" dirty="0" smtClean="0"/>
              <a:t>------------------------------------------------------- </a:t>
            </a:r>
            <a:br>
              <a:rPr lang="en-US" sz="2000" dirty="0" smtClean="0"/>
            </a:br>
            <a:r>
              <a:rPr lang="en-US" sz="2000" dirty="0" smtClean="0"/>
              <a:t>1. Go to </a:t>
            </a:r>
            <a:r>
              <a:rPr lang="en-US" sz="2000" u="sng" dirty="0" smtClean="0">
                <a:hlinkClick r:id="rId2"/>
              </a:rPr>
              <a:t>https://swri15.webex.com/swri15/j.php?ED=244875272&amp;UID=1460668837&amp;PW=NYTFkMzM5Njlh&amp;RT=MiM3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2. If requested, enter your name and email address. </a:t>
            </a:r>
            <a:br>
              <a:rPr lang="en-US" sz="2000" dirty="0" smtClean="0"/>
            </a:br>
            <a:r>
              <a:rPr lang="en-US" sz="2000" dirty="0" smtClean="0"/>
              <a:t>3. If a password is required, enter the meeting password </a:t>
            </a:r>
            <a:br>
              <a:rPr lang="en-US" sz="2000" dirty="0" smtClean="0"/>
            </a:br>
            <a:r>
              <a:rPr lang="en-US" sz="2000" dirty="0" smtClean="0"/>
              <a:t>4. Click "Join".</a:t>
            </a:r>
          </a:p>
          <a:p>
            <a:endParaRPr lang="en-US" sz="2000" dirty="0" smtClean="0"/>
          </a:p>
          <a:p>
            <a:r>
              <a:rPr lang="en-US" sz="2000" dirty="0" smtClean="0"/>
              <a:t>The meeting password will be sent in a follow-up email (same as Day 1)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1: ISIS PDR Agenda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3775681"/>
              </p:ext>
            </p:extLst>
          </p:nvPr>
        </p:nvGraphicFramePr>
        <p:xfrm>
          <a:off x="332095" y="1572999"/>
          <a:ext cx="8537575" cy="4117848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</a:tr>
              <a:tr h="27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01: ISIS PI Introduction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McComas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8:05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02: Agenda and Meeting Logistics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8:10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03: Review Board Introduction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Hersman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04: ISIS Overview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05: ISIS Science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McComas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06: Systems Engineering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07: EPI-Lo Sensor 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McNutt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08: EPI-Lo Technology Development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09: EPI-Lo Mechanical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Cooper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11:10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 EPI-Lo Electronics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 EPI-Lo Software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Hayes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12:10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Lunch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1: ISIS PDR Agenda (Continued)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/>
        </p:nvGraphicFramePr>
        <p:xfrm>
          <a:off x="304800" y="1600306"/>
          <a:ext cx="8537575" cy="3529584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12: EPI-Hi Sensor 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Wiedenbeck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1:40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13: EPI-Hi Technology Development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Wiedenbeck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14: EPI-Hi Electronics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Cook/Kecman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2:40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15: EPI-Hi Software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Davis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16: EPI-Hi Mechanical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Shuman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3:40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17: ISIS Power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4:10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18: EMI/EMC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4:20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19: ISIS Structural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Alexander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4:50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Adjourn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5:00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Social Hour with Appetizers and Refreshments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2: ISIS PDR Agenda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9171299"/>
              </p:ext>
            </p:extLst>
          </p:nvPr>
        </p:nvGraphicFramePr>
        <p:xfrm>
          <a:off x="332095" y="1311735"/>
          <a:ext cx="8537575" cy="4706112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1E48"/>
                    </a:solidFill>
                  </a:tcPr>
                </a:tc>
              </a:tr>
              <a:tr h="27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20: ISIS Thermal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21: Assembly, Integration, and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22: Flight Operations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Christian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23: Ground Support Equipment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24: Verification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Angold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10:10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25: EPI-Lo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Mitchell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10:25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26: EPI-Hi Calibration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Mewaldt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10:40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27: Performance Assurance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Gerhardus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28: Risk 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11:20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29: Action Items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Angold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11:30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30: Instrument Development 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11:50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Lunch and Review Board Caucus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1:00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31: Review Board Debrief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Hersman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 1:30 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Adjourn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Map to SwRI</a:t>
            </a:r>
          </a:p>
        </p:txBody>
      </p:sp>
      <p:pic>
        <p:nvPicPr>
          <p:cNvPr id="5" name="Picture 3" descr="web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968375"/>
            <a:ext cx="7588250" cy="5567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1820</TotalTime>
  <Words>517</Words>
  <Application>Microsoft Office PowerPoint</Application>
  <PresentationFormat>On-screen Show (4:3)</PresentationFormat>
  <Paragraphs>159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Mid Phase B Status - ISIS - DRAFT 1</vt:lpstr>
      <vt:lpstr>Agenda and Meeting Logistics</vt:lpstr>
      <vt:lpstr>Outline</vt:lpstr>
      <vt:lpstr>Meeting and Facility Logistics</vt:lpstr>
      <vt:lpstr>Teleconference and WebEx Day 1</vt:lpstr>
      <vt:lpstr>Teleconference and WebEx Day 2</vt:lpstr>
      <vt:lpstr>Day 1: ISIS PDR Agenda</vt:lpstr>
      <vt:lpstr>Day 1: ISIS PDR Agenda (Continued)</vt:lpstr>
      <vt:lpstr>Day 2: ISIS PDR Agenda</vt:lpstr>
      <vt:lpstr>Map to SwRI</vt:lpstr>
      <vt:lpstr>Main Gate is CLOSED for Construction Directions to PDR Location (Bldg 263)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86</cp:revision>
  <cp:lastPrinted>2012-05-09T16:55:26Z</cp:lastPrinted>
  <dcterms:created xsi:type="dcterms:W3CDTF">2013-01-28T12:52:32Z</dcterms:created>
  <dcterms:modified xsi:type="dcterms:W3CDTF">2013-10-30T01:55:07Z</dcterms:modified>
</cp:coreProperties>
</file>