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"/>
  </p:notesMasterIdLst>
  <p:handoutMasterIdLst>
    <p:handoutMasterId r:id="rId5"/>
  </p:handoutMasterIdLst>
  <p:sldIdLst>
    <p:sldId id="413" r:id="rId2"/>
    <p:sldId id="415" r:id="rId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8720" autoAdjust="0"/>
  </p:normalViewPr>
  <p:slideViewPr>
    <p:cSldViewPr snapToGrid="0">
      <p:cViewPr varScale="1">
        <p:scale>
          <a:sx n="97" d="100"/>
          <a:sy n="97" d="100"/>
        </p:scale>
        <p:origin x="-48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algn="l" defTabSz="96642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>
            <a:lvl1pPr algn="r" defTabSz="96642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3" y="4560899"/>
            <a:ext cx="5851496" cy="431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4" rIns="96646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4" rIns="96646" bIns="48324" numCol="1" anchor="b" anchorCtr="0" compatLnSpc="1">
            <a:prstTxWarp prst="textNoShape">
              <a:avLst/>
            </a:prstTxWarp>
          </a:bodyPr>
          <a:lstStyle>
            <a:lvl1pPr algn="l" defTabSz="96642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3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4" rIns="96646" bIns="48324" numCol="1" anchor="b" anchorCtr="0" compatLnSpc="1">
            <a:prstTxWarp prst="textNoShape">
              <a:avLst/>
            </a:prstTxWarp>
          </a:bodyPr>
          <a:lstStyle>
            <a:lvl1pPr algn="r" defTabSz="966421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 smtClean="0"/>
              <a:t>introduction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72289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368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01 – ISIS PI  Introduction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PI Introduction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4957189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n-lt"/>
              </a:rPr>
              <a:t>Dave McComas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 (SwRI)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PI introductory remarks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1361</TotalTime>
  <Words>112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Mid Phase B Status - ISIS - DRAFT 1</vt:lpstr>
      <vt:lpstr>ISIS PI Introduction</vt:lpstr>
      <vt:lpstr>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64</cp:revision>
  <cp:lastPrinted>2012-05-09T16:55:26Z</cp:lastPrinted>
  <dcterms:created xsi:type="dcterms:W3CDTF">2013-01-28T12:52:32Z</dcterms:created>
  <dcterms:modified xsi:type="dcterms:W3CDTF">2013-10-29T23:50:27Z</dcterms:modified>
</cp:coreProperties>
</file>