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5" r:id="rId3"/>
    <p:sldId id="420" r:id="rId4"/>
    <p:sldId id="431" r:id="rId5"/>
    <p:sldId id="434" r:id="rId6"/>
    <p:sldId id="436" r:id="rId7"/>
    <p:sldId id="435" r:id="rId8"/>
    <p:sldId id="444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5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1"/>
            <p14:sldId id="434"/>
            <p14:sldId id="436"/>
            <p14:sldId id="435"/>
            <p14:sldId id="444"/>
            <p14:sldId id="437"/>
            <p14:sldId id="438"/>
            <p14:sldId id="439"/>
            <p14:sldId id="440"/>
            <p14:sldId id="441"/>
            <p14:sldId id="442"/>
            <p14:sldId id="443"/>
            <p14:sldId id="4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49" d="100"/>
          <a:sy n="149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24 – </a:t>
            </a:r>
            <a:r>
              <a:rPr lang="en-US" sz="1000" baseline="0" dirty="0" smtClean="0"/>
              <a:t> Verification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Post-test Reviews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Test results are reviewed and approved by the ISIS SE to ensure adequate verification of requirements.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Any corrective actions identified shall be processed by the cognizant engineer and elevated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For any test failure, the reason must be identified.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Hardware under test / test setup must not be disturbed in any way that prohibits duplication of a test failure.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The post-test review will result in a “pass” or “fail”.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Completion of the Verification Matrix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Verification is tracked by entering data into the Verification Matrix.</a:t>
            </a:r>
          </a:p>
        </p:txBody>
      </p:sp>
    </p:spTree>
    <p:extLst>
      <p:ext uri="{BB962C8B-B14F-4D97-AF65-F5344CB8AC3E}">
        <p14:creationId xmlns:p14="http://schemas.microsoft.com/office/powerpoint/2010/main" val="589763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Requirement Closure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A requirement will be declared “closed” when all verification activities planned for the requirement have been completed satisfactorily.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Waivers and Deviations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In cases where it may be acceptable that a requirement is not met, a waiver or deviation will be filed with the JHU/APL SPP Project Office, and NASA Goddard Program Office,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The SPP waivers and deviations process is documented in the SPP Configuration Management Plan, 7434-9006.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</p:txBody>
      </p:sp>
    </p:spTree>
    <p:extLst>
      <p:ext uri="{BB962C8B-B14F-4D97-AF65-F5344CB8AC3E}">
        <p14:creationId xmlns:p14="http://schemas.microsoft.com/office/powerpoint/2010/main" val="31375002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Performance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1 Requirements for the Solar Probe Plus Mission	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Mission Requirements Document (Level 2), 7434-9047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Level 3 Payload Requirements Document (Level 3), 7434-9051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ISIS Instrument Requirements Document (Level 4), 16105-ISIS-IRD-01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Level 2 - 4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2 and 3 verification typically inspection of documention verifying lower level requirements found in the ISIS IRD.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The Requirement Verification Matrix is maintained as an Excel spreadsheet that the SPP Requirements &amp; Verification Engineer uses to import data into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43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Environmental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Environmental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Contamination Control Plan, 7434-9011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Environmental Design and Test Requirements Document, 7434-9039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Electromagnetic Environment Control Plan, 7434-9040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Environmental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</a:p>
        </p:txBody>
      </p:sp>
    </p:spTree>
    <p:extLst>
      <p:ext uri="{BB962C8B-B14F-4D97-AF65-F5344CB8AC3E}">
        <p14:creationId xmlns:p14="http://schemas.microsoft.com/office/powerpoint/2010/main" val="2930410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Interface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Interface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to ISIS ICD, 7434-9058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General Instrument to Spacecraft ICD, 7434-9066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MOC to SOC ICD 7434-9078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Interface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marL="228600" lvl="1" indent="0">
              <a:spcAft>
                <a:spcPts val="600"/>
              </a:spcAft>
              <a:buNone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261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Assurance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Assurance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Product Assurance Implementation Plan (PAIP), 7434-9003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EPI-Lo Product Assurance Implementation Plan (PAIP), 7464-9001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EPi-Hi Product Assurance Implementation Plan (PAIP), CIT-SPP-004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Assurance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Compliance Matrix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Do not 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 with Caveats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N/A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/>
              <a:t>The SPP System Assurance Manager is responsible for verification of Assurance requirements.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62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Verification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5" y="1456156"/>
            <a:ext cx="8911266" cy="5238524"/>
          </a:xfrm>
        </p:spPr>
        <p:txBody>
          <a:bodyPr/>
          <a:lstStyle/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/>
              <a:t>ISIS has a clearly defined Verification Process that is documented in the ISIS Verification and Validation Plan.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 dirty="0"/>
              <a:t>Requirement Verification Matrices will be used to track Performance, Environmental and Interface Requirements.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600" dirty="0"/>
              <a:t>Assurance Requirements will be tracked using Compliance Matrices.</a:t>
            </a:r>
          </a:p>
        </p:txBody>
      </p:sp>
    </p:spTree>
    <p:extLst>
      <p:ext uri="{BB962C8B-B14F-4D97-AF65-F5344CB8AC3E}">
        <p14:creationId xmlns:p14="http://schemas.microsoft.com/office/powerpoint/2010/main" val="24053304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16505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 smtClean="0"/>
              <a:t>Documentation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 smtClean="0"/>
              <a:t>Verification Process Definition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Methods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Requirements Verification Matrix</a:t>
            </a:r>
          </a:p>
          <a:p>
            <a:pPr marL="1027113" lvl="2" indent="-458788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Performance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Environmental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Interface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Assurance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/>
              <a:t>Verification Summary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07" y="1291921"/>
            <a:ext cx="8464382" cy="523852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SPP System Verification and Validation Plan, 7434-9099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ISIS Verification and Validation Plan, </a:t>
            </a:r>
            <a:r>
              <a:rPr lang="en-US" sz="2600"/>
              <a:t>16105-ISIS_VVP-01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/>
              <a:t>These documents define the Verification Process: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Methods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Requirement Verification Matrix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660217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Concept: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ISIS instrument requirements verification is part of the overall SPP verification campaign.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EPI-Lo requirements will be verified by APL.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EPI-Hi requirements will be verified by Caltech.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all ISIS requirements verification will be performed by the ISIS Systems Engineer, reporting to the SPP Requirements &amp; Verification Engineer.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510130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Planning: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Verification and Validation Plans produced before PDR.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 and Calibration Plans, inputs for I&amp;T produced before CDR.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Test, Verification and Calibration reports generated throughout all pre-launch phases.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896124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Methods: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Test</a:t>
            </a:r>
            <a:br>
              <a:rPr lang="en-US" sz="2400"/>
            </a:br>
            <a:r>
              <a:rPr lang="en-US" sz="2000"/>
              <a:t>Most requirements should be verified by test or supported by quantitative test data.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Analysis</a:t>
            </a:r>
            <a:br>
              <a:rPr lang="en-US" sz="2400"/>
            </a:br>
            <a:r>
              <a:rPr lang="en-US" sz="2000"/>
              <a:t>Some requirements cannot be verified by test (e.g. due to cost or physical limitations) or may not be fully verifiable by testing alone.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Demonstration</a:t>
            </a:r>
            <a:br>
              <a:rPr lang="en-US" sz="2400"/>
            </a:br>
            <a:r>
              <a:rPr lang="en-US" sz="2000"/>
              <a:t>Applied to some qualitative requirements that cannot be easily tested or requirements that cannot be tested over a full range of relevant scenarios. 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Inspection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/>
              <a:t>Used to verify a describe a design characteristic or method or where a requirement may be satisfied solely by the review of documentation.</a:t>
            </a:r>
          </a:p>
          <a:p>
            <a:pPr marL="228600" lvl="1" indent="0">
              <a:spcAft>
                <a:spcPts val="1000"/>
              </a:spcAft>
              <a:buNone/>
            </a:pPr>
            <a:r>
              <a:rPr lang="en-US" sz="2000"/>
              <a:t>Every requirement must be verified by one or more of the above methods.</a:t>
            </a:r>
          </a:p>
        </p:txBody>
      </p:sp>
    </p:spTree>
    <p:extLst>
      <p:ext uri="{BB962C8B-B14F-4D97-AF65-F5344CB8AC3E}">
        <p14:creationId xmlns:p14="http://schemas.microsoft.com/office/powerpoint/2010/main" val="38518952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Requirement Verification Matrix: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verification by means of matrices containing:</a:t>
            </a:r>
            <a:endParaRPr lang="en-US" sz="2000"/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reference number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Description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Method: one or more of Test, Analysis, Demonstration</a:t>
            </a:r>
            <a:br>
              <a:rPr lang="en-US" sz="2000" dirty="0"/>
            </a:br>
            <a:r>
              <a:rPr lang="en-US" sz="2000" dirty="0"/>
              <a:t>and Inspection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Activity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Status: closed, open, waived, deferred, etc.;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Date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Responsible Organization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Comments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6691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Example Verification Matrix entries from ISIS IRD:</a:t>
            </a:r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000" dirty="0"/>
          </a:p>
          <a:p>
            <a:pPr marL="233362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Currently tracking 82 instrument requirements in the IRD Verification Matrix</a:t>
            </a:r>
            <a:endParaRPr lang="en-US" sz="2000" dirty="0" smtClean="0"/>
          </a:p>
        </p:txBody>
      </p:sp>
      <p:pic>
        <p:nvPicPr>
          <p:cNvPr id="5" name="Picture 4" descr="Screen Shot 2013-10-23 at 11.38.53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" y="1694739"/>
            <a:ext cx="8500679" cy="45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64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Development of Verification Procedures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Procedures approved by the design engineer, the systems engineer, the project manager, and QA and released prior to execution.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They will comply with the format requirements and configuration control authority of the originating agency (APL, Caltech, or SwRI).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Performance of Test Readiness Reviews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Required before installing flight hardware into a test environment.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Test Execution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Test engineer assigned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QA participation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Equipment calibrated before test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Test procedures under document control</a:t>
            </a:r>
          </a:p>
        </p:txBody>
      </p:sp>
    </p:spTree>
    <p:extLst>
      <p:ext uri="{BB962C8B-B14F-4D97-AF65-F5344CB8AC3E}">
        <p14:creationId xmlns:p14="http://schemas.microsoft.com/office/powerpoint/2010/main" val="11697824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3918</TotalTime>
  <Words>958</Words>
  <Application>Microsoft Macintosh PowerPoint</Application>
  <PresentationFormat>On-screen Show (4:3)</PresentationFormat>
  <Paragraphs>171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Mid Phase B Status - ISIS - DRAFT 1</vt:lpstr>
      <vt:lpstr>Verification</vt:lpstr>
      <vt:lpstr>Outline</vt:lpstr>
      <vt:lpstr>Documentation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Performance Requirements</vt:lpstr>
      <vt:lpstr>Environmental Requirements</vt:lpstr>
      <vt:lpstr>Interface Requirements</vt:lpstr>
      <vt:lpstr>Assurance Requirements</vt:lpstr>
      <vt:lpstr>Verification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123</cp:revision>
  <cp:lastPrinted>2012-05-09T16:55:26Z</cp:lastPrinted>
  <dcterms:created xsi:type="dcterms:W3CDTF">2013-01-28T12:52:32Z</dcterms:created>
  <dcterms:modified xsi:type="dcterms:W3CDTF">2013-10-28T14:36:47Z</dcterms:modified>
</cp:coreProperties>
</file>