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1"/>
  </p:notesMasterIdLst>
  <p:handoutMasterIdLst>
    <p:handoutMasterId r:id="rId22"/>
  </p:handoutMasterIdLst>
  <p:sldIdLst>
    <p:sldId id="413"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A8F754F-D314-A544-B58E-3A9AFD86BEAA}">
          <p14:sldIdLst>
            <p14:sldId id="413"/>
            <p14:sldId id="415"/>
            <p14:sldId id="416"/>
            <p14:sldId id="417"/>
            <p14:sldId id="418"/>
            <p14:sldId id="419"/>
            <p14:sldId id="420"/>
            <p14:sldId id="421"/>
            <p14:sldId id="422"/>
            <p14:sldId id="423"/>
            <p14:sldId id="424"/>
            <p14:sldId id="425"/>
            <p14:sldId id="426"/>
            <p14:sldId id="427"/>
            <p14:sldId id="428"/>
            <p14:sldId id="429"/>
            <p14:sldId id="430"/>
            <p14:sldId id="431"/>
            <p14:sldId id="4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DC6D"/>
    <a:srgbClr val="0000FF"/>
    <a:srgbClr val="1C1050"/>
    <a:srgbClr val="181E48"/>
    <a:srgbClr val="1F2C6F"/>
    <a:srgbClr val="26216D"/>
    <a:srgbClr val="151A79"/>
    <a:srgbClr val="1D1D71"/>
    <a:srgbClr val="FF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81540" autoAdjust="0"/>
  </p:normalViewPr>
  <p:slideViewPr>
    <p:cSldViewPr snapToGrid="0">
      <p:cViewPr varScale="1">
        <p:scale>
          <a:sx n="115" d="100"/>
          <a:sy n="115" d="100"/>
        </p:scale>
        <p:origin x="-56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189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B82D2B-4194-414A-8944-2697E22A9174}" type="datetimeFigureOut">
              <a:rPr lang="en-US" smtClean="0"/>
              <a:pPr/>
              <a:t>10/20/13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1670">
              <a:defRPr sz="1200" smtClean="0"/>
            </a:lvl1pPr>
          </a:lstStyle>
          <a:p>
            <a:pPr>
              <a:defRPr/>
            </a:pPr>
            <a:endParaRPr lang="en-US" dirty="0"/>
          </a:p>
        </p:txBody>
      </p:sp>
      <p:sp>
        <p:nvSpPr>
          <p:cNvPr id="10243" name="Rectangle 3"/>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1670">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val="3987536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57066" indent="-291179">
              <a:defRPr sz="2400" b="1">
                <a:solidFill>
                  <a:schemeClr val="tx1"/>
                </a:solidFill>
                <a:latin typeface="Arial" charset="0"/>
                <a:ea typeface="ＭＳ Ｐゴシック" charset="0"/>
              </a:defRPr>
            </a:lvl2pPr>
            <a:lvl3pPr marL="1164717" indent="-232943">
              <a:defRPr sz="2400" b="1">
                <a:solidFill>
                  <a:schemeClr val="tx1"/>
                </a:solidFill>
                <a:latin typeface="Arial" charset="0"/>
                <a:ea typeface="ＭＳ Ｐゴシック" charset="0"/>
              </a:defRPr>
            </a:lvl3pPr>
            <a:lvl4pPr marL="1630604" indent="-232943">
              <a:defRPr sz="2400" b="1">
                <a:solidFill>
                  <a:schemeClr val="tx1"/>
                </a:solidFill>
                <a:latin typeface="Arial" charset="0"/>
                <a:ea typeface="ＭＳ Ｐゴシック" charset="0"/>
              </a:defRPr>
            </a:lvl4pPr>
            <a:lvl5pPr marL="2096491" indent="-232943">
              <a:defRPr sz="2400" b="1">
                <a:solidFill>
                  <a:schemeClr val="tx1"/>
                </a:solidFill>
                <a:latin typeface="Arial" charset="0"/>
                <a:ea typeface="ＭＳ Ｐゴシック" charset="0"/>
              </a:defRPr>
            </a:lvl5pPr>
            <a:lvl6pPr marL="2562377" indent="-232943" eaLnBrk="0" fontAlgn="base" hangingPunct="0">
              <a:spcBef>
                <a:spcPct val="0"/>
              </a:spcBef>
              <a:spcAft>
                <a:spcPct val="0"/>
              </a:spcAft>
              <a:defRPr sz="2400" b="1">
                <a:solidFill>
                  <a:schemeClr val="tx1"/>
                </a:solidFill>
                <a:latin typeface="Arial" charset="0"/>
                <a:ea typeface="ＭＳ Ｐゴシック" charset="0"/>
              </a:defRPr>
            </a:lvl6pPr>
            <a:lvl7pPr marL="3028264" indent="-232943" eaLnBrk="0" fontAlgn="base" hangingPunct="0">
              <a:spcBef>
                <a:spcPct val="0"/>
              </a:spcBef>
              <a:spcAft>
                <a:spcPct val="0"/>
              </a:spcAft>
              <a:defRPr sz="2400" b="1">
                <a:solidFill>
                  <a:schemeClr val="tx1"/>
                </a:solidFill>
                <a:latin typeface="Arial" charset="0"/>
                <a:ea typeface="ＭＳ Ｐゴシック" charset="0"/>
              </a:defRPr>
            </a:lvl7pPr>
            <a:lvl8pPr marL="3494151" indent="-232943" eaLnBrk="0" fontAlgn="base" hangingPunct="0">
              <a:spcBef>
                <a:spcPct val="0"/>
              </a:spcBef>
              <a:spcAft>
                <a:spcPct val="0"/>
              </a:spcAft>
              <a:defRPr sz="2400" b="1">
                <a:solidFill>
                  <a:schemeClr val="tx1"/>
                </a:solidFill>
                <a:latin typeface="Arial" charset="0"/>
                <a:ea typeface="ＭＳ Ｐゴシック" charset="0"/>
              </a:defRPr>
            </a:lvl8pPr>
            <a:lvl9pPr marL="3960038" indent="-232943" eaLnBrk="0" fontAlgn="base" hangingPunct="0">
              <a:spcBef>
                <a:spcPct val="0"/>
              </a:spcBef>
              <a:spcAft>
                <a:spcPct val="0"/>
              </a:spcAft>
              <a:defRPr sz="2400" b="1">
                <a:solidFill>
                  <a:schemeClr val="tx1"/>
                </a:solidFill>
                <a:latin typeface="Arial" charset="0"/>
                <a:ea typeface="ＭＳ Ｐゴシック" charset="0"/>
              </a:defRPr>
            </a:lvl9pPr>
          </a:lstStyle>
          <a:p>
            <a:fld id="{64C5DDD7-2D84-DE4F-9950-C3ABFE20D2BF}" type="slidenum">
              <a:rPr lang="en-US" sz="1200" b="0">
                <a:latin typeface="Times New Roman" charset="0"/>
              </a:rPr>
              <a:pPr/>
              <a:t>16</a:t>
            </a:fld>
            <a:endParaRPr lang="en-US" sz="1200" b="0">
              <a:latin typeface="Times New Roman" charset="0"/>
            </a:endParaRPr>
          </a:p>
        </p:txBody>
      </p:sp>
      <p:sp>
        <p:nvSpPr>
          <p:cNvPr id="38914" name="Rectangle 2"/>
          <p:cNvSpPr>
            <a:spLocks noChangeArrowheads="1"/>
          </p:cNvSpPr>
          <p:nvPr>
            <p:ph type="sldImg"/>
          </p:nvPr>
        </p:nvSpPr>
        <p:spPr>
          <a:xfrm>
            <a:off x="1182688" y="696913"/>
            <a:ext cx="4648200" cy="3486150"/>
          </a:xfrm>
          <a:solidFill>
            <a:srgbClr val="FFFFFF"/>
          </a:solidFill>
          <a:ln/>
        </p:spPr>
      </p:sp>
      <p:sp>
        <p:nvSpPr>
          <p:cNvPr id="38915" name="Rectangle 3"/>
          <p:cNvSpPr>
            <a:spLocks noChangeArrowheads="1"/>
          </p:cNvSpPr>
          <p:nvPr>
            <p:ph type="body" idx="1"/>
          </p:nvPr>
        </p:nvSpPr>
        <p:spPr>
          <a:xfrm>
            <a:off x="701040" y="4415790"/>
            <a:ext cx="5608320" cy="4183380"/>
          </a:xfrm>
          <a:solidFill>
            <a:srgbClr val="FFFFFF"/>
          </a:solidFill>
          <a:ln>
            <a:solidFill>
              <a:srgbClr val="000000"/>
            </a:solidFill>
          </a:ln>
          <a:extLst>
            <a:ext uri="{FAA26D3D-D897-4be2-8F04-BA451C77F1D7}">
              <ma14:placeholderFlag xmlns:ma14="http://schemas.microsoft.com/office/mac/drawingml/2011/main" val="1"/>
            </a:ext>
          </a:extLst>
        </p:spPr>
        <p:txBody>
          <a:bodyPr lIns="88136" tIns="44069" rIns="88136" bIns="44069"/>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57066" indent="-291179">
              <a:defRPr sz="2400" b="1">
                <a:solidFill>
                  <a:schemeClr val="tx1"/>
                </a:solidFill>
                <a:latin typeface="Arial" charset="0"/>
                <a:ea typeface="ＭＳ Ｐゴシック" charset="0"/>
              </a:defRPr>
            </a:lvl2pPr>
            <a:lvl3pPr marL="1164717" indent="-232943">
              <a:defRPr sz="2400" b="1">
                <a:solidFill>
                  <a:schemeClr val="tx1"/>
                </a:solidFill>
                <a:latin typeface="Arial" charset="0"/>
                <a:ea typeface="ＭＳ Ｐゴシック" charset="0"/>
              </a:defRPr>
            </a:lvl3pPr>
            <a:lvl4pPr marL="1630604" indent="-232943">
              <a:defRPr sz="2400" b="1">
                <a:solidFill>
                  <a:schemeClr val="tx1"/>
                </a:solidFill>
                <a:latin typeface="Arial" charset="0"/>
                <a:ea typeface="ＭＳ Ｐゴシック" charset="0"/>
              </a:defRPr>
            </a:lvl4pPr>
            <a:lvl5pPr marL="2096491" indent="-232943">
              <a:defRPr sz="2400" b="1">
                <a:solidFill>
                  <a:schemeClr val="tx1"/>
                </a:solidFill>
                <a:latin typeface="Arial" charset="0"/>
                <a:ea typeface="ＭＳ Ｐゴシック" charset="0"/>
              </a:defRPr>
            </a:lvl5pPr>
            <a:lvl6pPr marL="2562377" indent="-232943" eaLnBrk="0" fontAlgn="base" hangingPunct="0">
              <a:spcBef>
                <a:spcPct val="0"/>
              </a:spcBef>
              <a:spcAft>
                <a:spcPct val="0"/>
              </a:spcAft>
              <a:defRPr sz="2400" b="1">
                <a:solidFill>
                  <a:schemeClr val="tx1"/>
                </a:solidFill>
                <a:latin typeface="Arial" charset="0"/>
                <a:ea typeface="ＭＳ Ｐゴシック" charset="0"/>
              </a:defRPr>
            </a:lvl6pPr>
            <a:lvl7pPr marL="3028264" indent="-232943" eaLnBrk="0" fontAlgn="base" hangingPunct="0">
              <a:spcBef>
                <a:spcPct val="0"/>
              </a:spcBef>
              <a:spcAft>
                <a:spcPct val="0"/>
              </a:spcAft>
              <a:defRPr sz="2400" b="1">
                <a:solidFill>
                  <a:schemeClr val="tx1"/>
                </a:solidFill>
                <a:latin typeface="Arial" charset="0"/>
                <a:ea typeface="ＭＳ Ｐゴシック" charset="0"/>
              </a:defRPr>
            </a:lvl7pPr>
            <a:lvl8pPr marL="3494151" indent="-232943" eaLnBrk="0" fontAlgn="base" hangingPunct="0">
              <a:spcBef>
                <a:spcPct val="0"/>
              </a:spcBef>
              <a:spcAft>
                <a:spcPct val="0"/>
              </a:spcAft>
              <a:defRPr sz="2400" b="1">
                <a:solidFill>
                  <a:schemeClr val="tx1"/>
                </a:solidFill>
                <a:latin typeface="Arial" charset="0"/>
                <a:ea typeface="ＭＳ Ｐゴシック" charset="0"/>
              </a:defRPr>
            </a:lvl8pPr>
            <a:lvl9pPr marL="3960038" indent="-232943" eaLnBrk="0" fontAlgn="base" hangingPunct="0">
              <a:spcBef>
                <a:spcPct val="0"/>
              </a:spcBef>
              <a:spcAft>
                <a:spcPct val="0"/>
              </a:spcAft>
              <a:defRPr sz="2400" b="1">
                <a:solidFill>
                  <a:schemeClr val="tx1"/>
                </a:solidFill>
                <a:latin typeface="Arial" charset="0"/>
                <a:ea typeface="ＭＳ Ｐゴシック" charset="0"/>
              </a:defRPr>
            </a:lvl9pPr>
          </a:lstStyle>
          <a:p>
            <a:fld id="{5EFA5D80-C191-7840-893B-CD3D97A29A05}" type="slidenum">
              <a:rPr lang="en-US" sz="1200" b="0">
                <a:latin typeface="Times New Roman" charset="0"/>
              </a:rPr>
              <a:pPr/>
              <a:t>19</a:t>
            </a:fld>
            <a:endParaRPr lang="en-US" sz="1200" b="0">
              <a:latin typeface="Times New Roman" charset="0"/>
            </a:endParaRPr>
          </a:p>
        </p:txBody>
      </p:sp>
      <p:sp>
        <p:nvSpPr>
          <p:cNvPr id="43010" name="Rectangle 2"/>
          <p:cNvSpPr>
            <a:spLocks noChangeArrowheads="1"/>
          </p:cNvSpPr>
          <p:nvPr>
            <p:ph type="sldImg"/>
          </p:nvPr>
        </p:nvSpPr>
        <p:spPr>
          <a:xfrm>
            <a:off x="1182688" y="696913"/>
            <a:ext cx="4648200" cy="3486150"/>
          </a:xfrm>
          <a:solidFill>
            <a:srgbClr val="FFFFFF"/>
          </a:solidFill>
          <a:ln/>
        </p:spPr>
      </p:sp>
      <p:sp>
        <p:nvSpPr>
          <p:cNvPr id="43011" name="Rectangle 3"/>
          <p:cNvSpPr>
            <a:spLocks noChangeArrowheads="1"/>
          </p:cNvSpPr>
          <p:nvPr>
            <p:ph type="body" idx="1"/>
          </p:nvPr>
        </p:nvSpPr>
        <p:spPr>
          <a:xfrm>
            <a:off x="701040" y="4415790"/>
            <a:ext cx="5608320" cy="4183380"/>
          </a:xfrm>
          <a:solidFill>
            <a:srgbClr val="FFFFFF"/>
          </a:solidFill>
          <a:ln>
            <a:solidFill>
              <a:srgbClr val="000000"/>
            </a:solidFill>
          </a:ln>
          <a:extLst>
            <a:ext uri="{FAA26D3D-D897-4be2-8F04-BA451C77F1D7}">
              <ma14:placeholderFlag xmlns:ma14="http://schemas.microsoft.com/office/mac/drawingml/2011/main" val="1"/>
            </a:ext>
          </a:extLst>
        </p:spPr>
        <p:txBody>
          <a:bodyPr lIns="88136" tIns="44069" rIns="88136" bIns="44069"/>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57066" indent="-291179">
              <a:defRPr sz="2400" b="1">
                <a:solidFill>
                  <a:schemeClr val="tx1"/>
                </a:solidFill>
                <a:latin typeface="Arial" charset="0"/>
                <a:ea typeface="ＭＳ Ｐゴシック" charset="0"/>
              </a:defRPr>
            </a:lvl2pPr>
            <a:lvl3pPr marL="1164717" indent="-232943">
              <a:defRPr sz="2400" b="1">
                <a:solidFill>
                  <a:schemeClr val="tx1"/>
                </a:solidFill>
                <a:latin typeface="Arial" charset="0"/>
                <a:ea typeface="ＭＳ Ｐゴシック" charset="0"/>
              </a:defRPr>
            </a:lvl3pPr>
            <a:lvl4pPr marL="1630604" indent="-232943">
              <a:defRPr sz="2400" b="1">
                <a:solidFill>
                  <a:schemeClr val="tx1"/>
                </a:solidFill>
                <a:latin typeface="Arial" charset="0"/>
                <a:ea typeface="ＭＳ Ｐゴシック" charset="0"/>
              </a:defRPr>
            </a:lvl4pPr>
            <a:lvl5pPr marL="2096491" indent="-232943">
              <a:defRPr sz="2400" b="1">
                <a:solidFill>
                  <a:schemeClr val="tx1"/>
                </a:solidFill>
                <a:latin typeface="Arial" charset="0"/>
                <a:ea typeface="ＭＳ Ｐゴシック" charset="0"/>
              </a:defRPr>
            </a:lvl5pPr>
            <a:lvl6pPr marL="2562377" indent="-232943" eaLnBrk="0" fontAlgn="base" hangingPunct="0">
              <a:spcBef>
                <a:spcPct val="0"/>
              </a:spcBef>
              <a:spcAft>
                <a:spcPct val="0"/>
              </a:spcAft>
              <a:defRPr sz="2400" b="1">
                <a:solidFill>
                  <a:schemeClr val="tx1"/>
                </a:solidFill>
                <a:latin typeface="Arial" charset="0"/>
                <a:ea typeface="ＭＳ Ｐゴシック" charset="0"/>
              </a:defRPr>
            </a:lvl6pPr>
            <a:lvl7pPr marL="3028264" indent="-232943" eaLnBrk="0" fontAlgn="base" hangingPunct="0">
              <a:spcBef>
                <a:spcPct val="0"/>
              </a:spcBef>
              <a:spcAft>
                <a:spcPct val="0"/>
              </a:spcAft>
              <a:defRPr sz="2400" b="1">
                <a:solidFill>
                  <a:schemeClr val="tx1"/>
                </a:solidFill>
                <a:latin typeface="Arial" charset="0"/>
                <a:ea typeface="ＭＳ Ｐゴシック" charset="0"/>
              </a:defRPr>
            </a:lvl7pPr>
            <a:lvl8pPr marL="3494151" indent="-232943" eaLnBrk="0" fontAlgn="base" hangingPunct="0">
              <a:spcBef>
                <a:spcPct val="0"/>
              </a:spcBef>
              <a:spcAft>
                <a:spcPct val="0"/>
              </a:spcAft>
              <a:defRPr sz="2400" b="1">
                <a:solidFill>
                  <a:schemeClr val="tx1"/>
                </a:solidFill>
                <a:latin typeface="Arial" charset="0"/>
                <a:ea typeface="ＭＳ Ｐゴシック" charset="0"/>
              </a:defRPr>
            </a:lvl8pPr>
            <a:lvl9pPr marL="3960038" indent="-232943" eaLnBrk="0" fontAlgn="base" hangingPunct="0">
              <a:spcBef>
                <a:spcPct val="0"/>
              </a:spcBef>
              <a:spcAft>
                <a:spcPct val="0"/>
              </a:spcAft>
              <a:defRPr sz="2400" b="1">
                <a:solidFill>
                  <a:schemeClr val="tx1"/>
                </a:solidFill>
                <a:latin typeface="Arial" charset="0"/>
                <a:ea typeface="ＭＳ Ｐゴシック" charset="0"/>
              </a:defRPr>
            </a:lvl9pPr>
          </a:lstStyle>
          <a:p>
            <a:fld id="{B29E55D7-EBF3-1147-99B4-73277BAE3767}" type="slidenum">
              <a:rPr lang="en-US" sz="1200" b="0">
                <a:latin typeface="Times New Roman" charset="0"/>
              </a:rPr>
              <a:pPr/>
              <a:t>3</a:t>
            </a:fld>
            <a:endParaRPr lang="en-US" sz="1200" b="0">
              <a:latin typeface="Times New Roman" charset="0"/>
            </a:endParaRPr>
          </a:p>
        </p:txBody>
      </p:sp>
      <p:sp>
        <p:nvSpPr>
          <p:cNvPr id="17410" name="Rectangle 2"/>
          <p:cNvSpPr>
            <a:spLocks noChangeArrowheads="1"/>
          </p:cNvSpPr>
          <p:nvPr>
            <p:ph type="sldImg"/>
          </p:nvPr>
        </p:nvSpPr>
        <p:spPr>
          <a:xfrm>
            <a:off x="1182688" y="696913"/>
            <a:ext cx="4648200" cy="3486150"/>
          </a:xfrm>
          <a:solidFill>
            <a:srgbClr val="FFFFFF"/>
          </a:solidFill>
          <a:ln/>
        </p:spPr>
      </p:sp>
      <p:sp>
        <p:nvSpPr>
          <p:cNvPr id="17411" name="Rectangle 3"/>
          <p:cNvSpPr>
            <a:spLocks noChangeArrowheads="1"/>
          </p:cNvSpPr>
          <p:nvPr>
            <p:ph type="body" idx="1"/>
          </p:nvPr>
        </p:nvSpPr>
        <p:spPr>
          <a:xfrm>
            <a:off x="701040" y="4415790"/>
            <a:ext cx="5608320" cy="4183380"/>
          </a:xfrm>
          <a:solidFill>
            <a:srgbClr val="FFFFFF"/>
          </a:solidFill>
          <a:ln>
            <a:solidFill>
              <a:srgbClr val="000000"/>
            </a:solidFill>
          </a:ln>
          <a:extLst>
            <a:ext uri="{FAA26D3D-D897-4be2-8F04-BA451C77F1D7}">
              <ma14:placeholderFlag xmlns:ma14="http://schemas.microsoft.com/office/mac/drawingml/2011/main" val="1"/>
            </a:ext>
          </a:extLst>
        </p:spPr>
        <p:txBody>
          <a:bodyPr lIns="88136" tIns="44069" rIns="88136" bIns="44069"/>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57066" indent="-291179">
              <a:defRPr sz="2400" b="1">
                <a:solidFill>
                  <a:schemeClr val="tx1"/>
                </a:solidFill>
                <a:latin typeface="Arial" charset="0"/>
                <a:ea typeface="ＭＳ Ｐゴシック" charset="0"/>
              </a:defRPr>
            </a:lvl2pPr>
            <a:lvl3pPr marL="1164717" indent="-232943">
              <a:defRPr sz="2400" b="1">
                <a:solidFill>
                  <a:schemeClr val="tx1"/>
                </a:solidFill>
                <a:latin typeface="Arial" charset="0"/>
                <a:ea typeface="ＭＳ Ｐゴシック" charset="0"/>
              </a:defRPr>
            </a:lvl3pPr>
            <a:lvl4pPr marL="1630604" indent="-232943">
              <a:defRPr sz="2400" b="1">
                <a:solidFill>
                  <a:schemeClr val="tx1"/>
                </a:solidFill>
                <a:latin typeface="Arial" charset="0"/>
                <a:ea typeface="ＭＳ Ｐゴシック" charset="0"/>
              </a:defRPr>
            </a:lvl4pPr>
            <a:lvl5pPr marL="2096491" indent="-232943">
              <a:defRPr sz="2400" b="1">
                <a:solidFill>
                  <a:schemeClr val="tx1"/>
                </a:solidFill>
                <a:latin typeface="Arial" charset="0"/>
                <a:ea typeface="ＭＳ Ｐゴシック" charset="0"/>
              </a:defRPr>
            </a:lvl5pPr>
            <a:lvl6pPr marL="2562377" indent="-232943" eaLnBrk="0" fontAlgn="base" hangingPunct="0">
              <a:spcBef>
                <a:spcPct val="0"/>
              </a:spcBef>
              <a:spcAft>
                <a:spcPct val="0"/>
              </a:spcAft>
              <a:defRPr sz="2400" b="1">
                <a:solidFill>
                  <a:schemeClr val="tx1"/>
                </a:solidFill>
                <a:latin typeface="Arial" charset="0"/>
                <a:ea typeface="ＭＳ Ｐゴシック" charset="0"/>
              </a:defRPr>
            </a:lvl6pPr>
            <a:lvl7pPr marL="3028264" indent="-232943" eaLnBrk="0" fontAlgn="base" hangingPunct="0">
              <a:spcBef>
                <a:spcPct val="0"/>
              </a:spcBef>
              <a:spcAft>
                <a:spcPct val="0"/>
              </a:spcAft>
              <a:defRPr sz="2400" b="1">
                <a:solidFill>
                  <a:schemeClr val="tx1"/>
                </a:solidFill>
                <a:latin typeface="Arial" charset="0"/>
                <a:ea typeface="ＭＳ Ｐゴシック" charset="0"/>
              </a:defRPr>
            </a:lvl7pPr>
            <a:lvl8pPr marL="3494151" indent="-232943" eaLnBrk="0" fontAlgn="base" hangingPunct="0">
              <a:spcBef>
                <a:spcPct val="0"/>
              </a:spcBef>
              <a:spcAft>
                <a:spcPct val="0"/>
              </a:spcAft>
              <a:defRPr sz="2400" b="1">
                <a:solidFill>
                  <a:schemeClr val="tx1"/>
                </a:solidFill>
                <a:latin typeface="Arial" charset="0"/>
                <a:ea typeface="ＭＳ Ｐゴシック" charset="0"/>
              </a:defRPr>
            </a:lvl8pPr>
            <a:lvl9pPr marL="3960038" indent="-232943" eaLnBrk="0" fontAlgn="base" hangingPunct="0">
              <a:spcBef>
                <a:spcPct val="0"/>
              </a:spcBef>
              <a:spcAft>
                <a:spcPct val="0"/>
              </a:spcAft>
              <a:defRPr sz="2400" b="1">
                <a:solidFill>
                  <a:schemeClr val="tx1"/>
                </a:solidFill>
                <a:latin typeface="Arial" charset="0"/>
                <a:ea typeface="ＭＳ Ｐゴシック" charset="0"/>
              </a:defRPr>
            </a:lvl9pPr>
          </a:lstStyle>
          <a:p>
            <a:fld id="{53C3202B-7EE3-9546-ABE0-F61672C9BF24}" type="slidenum">
              <a:rPr lang="en-US" sz="1200" b="0">
                <a:latin typeface="Times New Roman" charset="0"/>
              </a:rPr>
              <a:pPr/>
              <a:t>4</a:t>
            </a:fld>
            <a:endParaRPr lang="en-US" sz="1200" b="0">
              <a:latin typeface="Times New Roman" charset="0"/>
            </a:endParaRPr>
          </a:p>
        </p:txBody>
      </p:sp>
      <p:sp>
        <p:nvSpPr>
          <p:cNvPr id="19458" name="Rectangle 2"/>
          <p:cNvSpPr>
            <a:spLocks noChangeArrowheads="1"/>
          </p:cNvSpPr>
          <p:nvPr>
            <p:ph type="sldImg"/>
          </p:nvPr>
        </p:nvSpPr>
        <p:spPr>
          <a:xfrm>
            <a:off x="1182688" y="696913"/>
            <a:ext cx="4648200" cy="3486150"/>
          </a:xfrm>
          <a:solidFill>
            <a:srgbClr val="FFFFFF"/>
          </a:solidFill>
          <a:ln/>
        </p:spPr>
      </p:sp>
      <p:sp>
        <p:nvSpPr>
          <p:cNvPr id="19459" name="Rectangle 3"/>
          <p:cNvSpPr>
            <a:spLocks noChangeArrowheads="1"/>
          </p:cNvSpPr>
          <p:nvPr>
            <p:ph type="body" idx="1"/>
          </p:nvPr>
        </p:nvSpPr>
        <p:spPr>
          <a:xfrm>
            <a:off x="701040" y="4415790"/>
            <a:ext cx="5608320" cy="4183380"/>
          </a:xfrm>
          <a:solidFill>
            <a:srgbClr val="FFFFFF"/>
          </a:solidFill>
          <a:ln>
            <a:solidFill>
              <a:srgbClr val="000000"/>
            </a:solidFill>
          </a:ln>
          <a:extLst>
            <a:ext uri="{FAA26D3D-D897-4be2-8F04-BA451C77F1D7}">
              <ma14:placeholderFlag xmlns:ma14="http://schemas.microsoft.com/office/mac/drawingml/2011/main" val="1"/>
            </a:ext>
          </a:extLst>
        </p:spPr>
        <p:txBody>
          <a:bodyPr lIns="88136" tIns="44069" rIns="88136" bIns="44069"/>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57066" indent="-291179">
              <a:defRPr sz="2400" b="1">
                <a:solidFill>
                  <a:schemeClr val="tx1"/>
                </a:solidFill>
                <a:latin typeface="Arial" charset="0"/>
                <a:ea typeface="ＭＳ Ｐゴシック" charset="0"/>
              </a:defRPr>
            </a:lvl2pPr>
            <a:lvl3pPr marL="1164717" indent="-232943">
              <a:defRPr sz="2400" b="1">
                <a:solidFill>
                  <a:schemeClr val="tx1"/>
                </a:solidFill>
                <a:latin typeface="Arial" charset="0"/>
                <a:ea typeface="ＭＳ Ｐゴシック" charset="0"/>
              </a:defRPr>
            </a:lvl3pPr>
            <a:lvl4pPr marL="1630604" indent="-232943">
              <a:defRPr sz="2400" b="1">
                <a:solidFill>
                  <a:schemeClr val="tx1"/>
                </a:solidFill>
                <a:latin typeface="Arial" charset="0"/>
                <a:ea typeface="ＭＳ Ｐゴシック" charset="0"/>
              </a:defRPr>
            </a:lvl4pPr>
            <a:lvl5pPr marL="2096491" indent="-232943">
              <a:defRPr sz="2400" b="1">
                <a:solidFill>
                  <a:schemeClr val="tx1"/>
                </a:solidFill>
                <a:latin typeface="Arial" charset="0"/>
                <a:ea typeface="ＭＳ Ｐゴシック" charset="0"/>
              </a:defRPr>
            </a:lvl5pPr>
            <a:lvl6pPr marL="2562377" indent="-232943" eaLnBrk="0" fontAlgn="base" hangingPunct="0">
              <a:spcBef>
                <a:spcPct val="0"/>
              </a:spcBef>
              <a:spcAft>
                <a:spcPct val="0"/>
              </a:spcAft>
              <a:defRPr sz="2400" b="1">
                <a:solidFill>
                  <a:schemeClr val="tx1"/>
                </a:solidFill>
                <a:latin typeface="Arial" charset="0"/>
                <a:ea typeface="ＭＳ Ｐゴシック" charset="0"/>
              </a:defRPr>
            </a:lvl6pPr>
            <a:lvl7pPr marL="3028264" indent="-232943" eaLnBrk="0" fontAlgn="base" hangingPunct="0">
              <a:spcBef>
                <a:spcPct val="0"/>
              </a:spcBef>
              <a:spcAft>
                <a:spcPct val="0"/>
              </a:spcAft>
              <a:defRPr sz="2400" b="1">
                <a:solidFill>
                  <a:schemeClr val="tx1"/>
                </a:solidFill>
                <a:latin typeface="Arial" charset="0"/>
                <a:ea typeface="ＭＳ Ｐゴシック" charset="0"/>
              </a:defRPr>
            </a:lvl7pPr>
            <a:lvl8pPr marL="3494151" indent="-232943" eaLnBrk="0" fontAlgn="base" hangingPunct="0">
              <a:spcBef>
                <a:spcPct val="0"/>
              </a:spcBef>
              <a:spcAft>
                <a:spcPct val="0"/>
              </a:spcAft>
              <a:defRPr sz="2400" b="1">
                <a:solidFill>
                  <a:schemeClr val="tx1"/>
                </a:solidFill>
                <a:latin typeface="Arial" charset="0"/>
                <a:ea typeface="ＭＳ Ｐゴシック" charset="0"/>
              </a:defRPr>
            </a:lvl8pPr>
            <a:lvl9pPr marL="3960038" indent="-232943" eaLnBrk="0" fontAlgn="base" hangingPunct="0">
              <a:spcBef>
                <a:spcPct val="0"/>
              </a:spcBef>
              <a:spcAft>
                <a:spcPct val="0"/>
              </a:spcAft>
              <a:defRPr sz="2400" b="1">
                <a:solidFill>
                  <a:schemeClr val="tx1"/>
                </a:solidFill>
                <a:latin typeface="Arial" charset="0"/>
                <a:ea typeface="ＭＳ Ｐゴシック" charset="0"/>
              </a:defRPr>
            </a:lvl9pPr>
          </a:lstStyle>
          <a:p>
            <a:fld id="{1B3A236D-C57F-C34B-B8CC-7C090D8DB22D}" type="slidenum">
              <a:rPr lang="en-US" sz="1200" b="0">
                <a:latin typeface="Times New Roman" charset="0"/>
              </a:rPr>
              <a:pPr/>
              <a:t>8</a:t>
            </a:fld>
            <a:endParaRPr lang="en-US" sz="1200" b="0">
              <a:latin typeface="Times New Roman" charset="0"/>
            </a:endParaRPr>
          </a:p>
        </p:txBody>
      </p:sp>
      <p:sp>
        <p:nvSpPr>
          <p:cNvPr id="24578" name="Rectangle 2"/>
          <p:cNvSpPr>
            <a:spLocks noChangeArrowheads="1"/>
          </p:cNvSpPr>
          <p:nvPr>
            <p:ph type="sldImg"/>
          </p:nvPr>
        </p:nvSpPr>
        <p:spPr>
          <a:xfrm>
            <a:off x="1182688" y="696913"/>
            <a:ext cx="4648200" cy="3486150"/>
          </a:xfrm>
          <a:solidFill>
            <a:srgbClr val="FFFFFF"/>
          </a:solidFill>
          <a:ln/>
        </p:spPr>
      </p:sp>
      <p:sp>
        <p:nvSpPr>
          <p:cNvPr id="24579" name="Rectangle 3"/>
          <p:cNvSpPr>
            <a:spLocks noChangeArrowheads="1"/>
          </p:cNvSpPr>
          <p:nvPr>
            <p:ph type="body" idx="1"/>
          </p:nvPr>
        </p:nvSpPr>
        <p:spPr>
          <a:xfrm>
            <a:off x="701040" y="4415790"/>
            <a:ext cx="5608320" cy="4183380"/>
          </a:xfrm>
          <a:solidFill>
            <a:srgbClr val="FFFFFF"/>
          </a:solidFill>
          <a:ln>
            <a:solidFill>
              <a:srgbClr val="000000"/>
            </a:solidFill>
          </a:ln>
          <a:extLst>
            <a:ext uri="{FAA26D3D-D897-4be2-8F04-BA451C77F1D7}">
              <ma14:placeholderFlag xmlns:ma14="http://schemas.microsoft.com/office/mac/drawingml/2011/main" val="1"/>
            </a:ext>
          </a:extLst>
        </p:spPr>
        <p:txBody>
          <a:bodyPr lIns="88136" tIns="44069" rIns="88136" bIns="44069"/>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57066" indent="-291179">
              <a:defRPr sz="2400" b="1">
                <a:solidFill>
                  <a:schemeClr val="tx1"/>
                </a:solidFill>
                <a:latin typeface="Arial" charset="0"/>
                <a:ea typeface="ＭＳ Ｐゴシック" charset="0"/>
              </a:defRPr>
            </a:lvl2pPr>
            <a:lvl3pPr marL="1164717" indent="-232943">
              <a:defRPr sz="2400" b="1">
                <a:solidFill>
                  <a:schemeClr val="tx1"/>
                </a:solidFill>
                <a:latin typeface="Arial" charset="0"/>
                <a:ea typeface="ＭＳ Ｐゴシック" charset="0"/>
              </a:defRPr>
            </a:lvl3pPr>
            <a:lvl4pPr marL="1630604" indent="-232943">
              <a:defRPr sz="2400" b="1">
                <a:solidFill>
                  <a:schemeClr val="tx1"/>
                </a:solidFill>
                <a:latin typeface="Arial" charset="0"/>
                <a:ea typeface="ＭＳ Ｐゴシック" charset="0"/>
              </a:defRPr>
            </a:lvl4pPr>
            <a:lvl5pPr marL="2096491" indent="-232943">
              <a:defRPr sz="2400" b="1">
                <a:solidFill>
                  <a:schemeClr val="tx1"/>
                </a:solidFill>
                <a:latin typeface="Arial" charset="0"/>
                <a:ea typeface="ＭＳ Ｐゴシック" charset="0"/>
              </a:defRPr>
            </a:lvl5pPr>
            <a:lvl6pPr marL="2562377" indent="-232943" eaLnBrk="0" fontAlgn="base" hangingPunct="0">
              <a:spcBef>
                <a:spcPct val="0"/>
              </a:spcBef>
              <a:spcAft>
                <a:spcPct val="0"/>
              </a:spcAft>
              <a:defRPr sz="2400" b="1">
                <a:solidFill>
                  <a:schemeClr val="tx1"/>
                </a:solidFill>
                <a:latin typeface="Arial" charset="0"/>
                <a:ea typeface="ＭＳ Ｐゴシック" charset="0"/>
              </a:defRPr>
            </a:lvl6pPr>
            <a:lvl7pPr marL="3028264" indent="-232943" eaLnBrk="0" fontAlgn="base" hangingPunct="0">
              <a:spcBef>
                <a:spcPct val="0"/>
              </a:spcBef>
              <a:spcAft>
                <a:spcPct val="0"/>
              </a:spcAft>
              <a:defRPr sz="2400" b="1">
                <a:solidFill>
                  <a:schemeClr val="tx1"/>
                </a:solidFill>
                <a:latin typeface="Arial" charset="0"/>
                <a:ea typeface="ＭＳ Ｐゴシック" charset="0"/>
              </a:defRPr>
            </a:lvl7pPr>
            <a:lvl8pPr marL="3494151" indent="-232943" eaLnBrk="0" fontAlgn="base" hangingPunct="0">
              <a:spcBef>
                <a:spcPct val="0"/>
              </a:spcBef>
              <a:spcAft>
                <a:spcPct val="0"/>
              </a:spcAft>
              <a:defRPr sz="2400" b="1">
                <a:solidFill>
                  <a:schemeClr val="tx1"/>
                </a:solidFill>
                <a:latin typeface="Arial" charset="0"/>
                <a:ea typeface="ＭＳ Ｐゴシック" charset="0"/>
              </a:defRPr>
            </a:lvl8pPr>
            <a:lvl9pPr marL="3960038" indent="-232943" eaLnBrk="0" fontAlgn="base" hangingPunct="0">
              <a:spcBef>
                <a:spcPct val="0"/>
              </a:spcBef>
              <a:spcAft>
                <a:spcPct val="0"/>
              </a:spcAft>
              <a:defRPr sz="2400" b="1">
                <a:solidFill>
                  <a:schemeClr val="tx1"/>
                </a:solidFill>
                <a:latin typeface="Arial" charset="0"/>
                <a:ea typeface="ＭＳ Ｐゴシック" charset="0"/>
              </a:defRPr>
            </a:lvl9pPr>
          </a:lstStyle>
          <a:p>
            <a:fld id="{141D9085-9476-204A-B9D7-27F39013E5EB}" type="slidenum">
              <a:rPr lang="en-US" sz="1200" b="0">
                <a:latin typeface="Times New Roman" charset="0"/>
              </a:rPr>
              <a:pPr/>
              <a:t>9</a:t>
            </a:fld>
            <a:endParaRPr lang="en-US" sz="1200" b="0">
              <a:latin typeface="Times New Roman" charset="0"/>
            </a:endParaRPr>
          </a:p>
        </p:txBody>
      </p:sp>
      <p:sp>
        <p:nvSpPr>
          <p:cNvPr id="26626" name="Rectangle 2"/>
          <p:cNvSpPr>
            <a:spLocks noChangeArrowheads="1"/>
          </p:cNvSpPr>
          <p:nvPr>
            <p:ph type="sldImg"/>
          </p:nvPr>
        </p:nvSpPr>
        <p:spPr>
          <a:xfrm>
            <a:off x="1182688" y="696913"/>
            <a:ext cx="4648200" cy="3486150"/>
          </a:xfrm>
          <a:solidFill>
            <a:srgbClr val="FFFFFF"/>
          </a:solidFill>
          <a:ln/>
        </p:spPr>
      </p:sp>
      <p:sp>
        <p:nvSpPr>
          <p:cNvPr id="26627" name="Rectangle 3"/>
          <p:cNvSpPr>
            <a:spLocks noChangeArrowheads="1"/>
          </p:cNvSpPr>
          <p:nvPr>
            <p:ph type="body" idx="1"/>
          </p:nvPr>
        </p:nvSpPr>
        <p:spPr>
          <a:xfrm>
            <a:off x="701040" y="4415790"/>
            <a:ext cx="5608320" cy="4183380"/>
          </a:xfrm>
          <a:solidFill>
            <a:srgbClr val="FFFFFF"/>
          </a:solidFill>
          <a:ln>
            <a:solidFill>
              <a:srgbClr val="000000"/>
            </a:solidFill>
          </a:ln>
          <a:extLst>
            <a:ext uri="{FAA26D3D-D897-4be2-8F04-BA451C77F1D7}">
              <ma14:placeholderFlag xmlns:ma14="http://schemas.microsoft.com/office/mac/drawingml/2011/main" val="1"/>
            </a:ext>
          </a:extLst>
        </p:spPr>
        <p:txBody>
          <a:bodyPr lIns="88136" tIns="44069" rIns="88136" bIns="44069"/>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57066" indent="-291179">
              <a:defRPr sz="2400" b="1">
                <a:solidFill>
                  <a:schemeClr val="tx1"/>
                </a:solidFill>
                <a:latin typeface="Arial" charset="0"/>
                <a:ea typeface="ＭＳ Ｐゴシック" charset="0"/>
              </a:defRPr>
            </a:lvl2pPr>
            <a:lvl3pPr marL="1164717" indent="-232943">
              <a:defRPr sz="2400" b="1">
                <a:solidFill>
                  <a:schemeClr val="tx1"/>
                </a:solidFill>
                <a:latin typeface="Arial" charset="0"/>
                <a:ea typeface="ＭＳ Ｐゴシック" charset="0"/>
              </a:defRPr>
            </a:lvl3pPr>
            <a:lvl4pPr marL="1630604" indent="-232943">
              <a:defRPr sz="2400" b="1">
                <a:solidFill>
                  <a:schemeClr val="tx1"/>
                </a:solidFill>
                <a:latin typeface="Arial" charset="0"/>
                <a:ea typeface="ＭＳ Ｐゴシック" charset="0"/>
              </a:defRPr>
            </a:lvl4pPr>
            <a:lvl5pPr marL="2096491" indent="-232943">
              <a:defRPr sz="2400" b="1">
                <a:solidFill>
                  <a:schemeClr val="tx1"/>
                </a:solidFill>
                <a:latin typeface="Arial" charset="0"/>
                <a:ea typeface="ＭＳ Ｐゴシック" charset="0"/>
              </a:defRPr>
            </a:lvl5pPr>
            <a:lvl6pPr marL="2562377" indent="-232943" eaLnBrk="0" fontAlgn="base" hangingPunct="0">
              <a:spcBef>
                <a:spcPct val="0"/>
              </a:spcBef>
              <a:spcAft>
                <a:spcPct val="0"/>
              </a:spcAft>
              <a:defRPr sz="2400" b="1">
                <a:solidFill>
                  <a:schemeClr val="tx1"/>
                </a:solidFill>
                <a:latin typeface="Arial" charset="0"/>
                <a:ea typeface="ＭＳ Ｐゴシック" charset="0"/>
              </a:defRPr>
            </a:lvl6pPr>
            <a:lvl7pPr marL="3028264" indent="-232943" eaLnBrk="0" fontAlgn="base" hangingPunct="0">
              <a:spcBef>
                <a:spcPct val="0"/>
              </a:spcBef>
              <a:spcAft>
                <a:spcPct val="0"/>
              </a:spcAft>
              <a:defRPr sz="2400" b="1">
                <a:solidFill>
                  <a:schemeClr val="tx1"/>
                </a:solidFill>
                <a:latin typeface="Arial" charset="0"/>
                <a:ea typeface="ＭＳ Ｐゴシック" charset="0"/>
              </a:defRPr>
            </a:lvl7pPr>
            <a:lvl8pPr marL="3494151" indent="-232943" eaLnBrk="0" fontAlgn="base" hangingPunct="0">
              <a:spcBef>
                <a:spcPct val="0"/>
              </a:spcBef>
              <a:spcAft>
                <a:spcPct val="0"/>
              </a:spcAft>
              <a:defRPr sz="2400" b="1">
                <a:solidFill>
                  <a:schemeClr val="tx1"/>
                </a:solidFill>
                <a:latin typeface="Arial" charset="0"/>
                <a:ea typeface="ＭＳ Ｐゴシック" charset="0"/>
              </a:defRPr>
            </a:lvl8pPr>
            <a:lvl9pPr marL="3960038" indent="-232943" eaLnBrk="0" fontAlgn="base" hangingPunct="0">
              <a:spcBef>
                <a:spcPct val="0"/>
              </a:spcBef>
              <a:spcAft>
                <a:spcPct val="0"/>
              </a:spcAft>
              <a:defRPr sz="2400" b="1">
                <a:solidFill>
                  <a:schemeClr val="tx1"/>
                </a:solidFill>
                <a:latin typeface="Arial" charset="0"/>
                <a:ea typeface="ＭＳ Ｐゴシック" charset="0"/>
              </a:defRPr>
            </a:lvl9pPr>
          </a:lstStyle>
          <a:p>
            <a:fld id="{D80BA049-A203-F64F-90F5-9494371E6234}" type="slidenum">
              <a:rPr lang="en-US" sz="1200" b="0">
                <a:latin typeface="Times New Roman" charset="0"/>
              </a:rPr>
              <a:pPr/>
              <a:t>10</a:t>
            </a:fld>
            <a:endParaRPr lang="en-US" sz="1200" b="0">
              <a:latin typeface="Times New Roman" charset="0"/>
            </a:endParaRPr>
          </a:p>
        </p:txBody>
      </p:sp>
      <p:sp>
        <p:nvSpPr>
          <p:cNvPr id="28674" name="Rectangle 2"/>
          <p:cNvSpPr>
            <a:spLocks noChangeArrowheads="1"/>
          </p:cNvSpPr>
          <p:nvPr>
            <p:ph type="sldImg"/>
          </p:nvPr>
        </p:nvSpPr>
        <p:spPr>
          <a:xfrm>
            <a:off x="1182688" y="696913"/>
            <a:ext cx="4648200" cy="3486150"/>
          </a:xfrm>
          <a:solidFill>
            <a:srgbClr val="FFFFFF"/>
          </a:solidFill>
          <a:ln/>
        </p:spPr>
      </p:sp>
      <p:sp>
        <p:nvSpPr>
          <p:cNvPr id="28675" name="Rectangle 3"/>
          <p:cNvSpPr>
            <a:spLocks noChangeArrowheads="1"/>
          </p:cNvSpPr>
          <p:nvPr>
            <p:ph type="body" idx="1"/>
          </p:nvPr>
        </p:nvSpPr>
        <p:spPr>
          <a:xfrm>
            <a:off x="701040" y="4415790"/>
            <a:ext cx="5608320" cy="4183380"/>
          </a:xfrm>
          <a:solidFill>
            <a:srgbClr val="FFFFFF"/>
          </a:solidFill>
          <a:ln>
            <a:solidFill>
              <a:srgbClr val="000000"/>
            </a:solidFill>
          </a:ln>
          <a:extLst>
            <a:ext uri="{FAA26D3D-D897-4be2-8F04-BA451C77F1D7}">
              <ma14:placeholderFlag xmlns:ma14="http://schemas.microsoft.com/office/mac/drawingml/2011/main" val="1"/>
            </a:ext>
          </a:extLst>
        </p:spPr>
        <p:txBody>
          <a:bodyPr lIns="88136" tIns="44069" rIns="88136" bIns="44069"/>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57066" indent="-291179">
              <a:defRPr sz="2400" b="1">
                <a:solidFill>
                  <a:schemeClr val="tx1"/>
                </a:solidFill>
                <a:latin typeface="Arial" charset="0"/>
                <a:ea typeface="ＭＳ Ｐゴシック" charset="0"/>
              </a:defRPr>
            </a:lvl2pPr>
            <a:lvl3pPr marL="1164717" indent="-232943">
              <a:defRPr sz="2400" b="1">
                <a:solidFill>
                  <a:schemeClr val="tx1"/>
                </a:solidFill>
                <a:latin typeface="Arial" charset="0"/>
                <a:ea typeface="ＭＳ Ｐゴシック" charset="0"/>
              </a:defRPr>
            </a:lvl3pPr>
            <a:lvl4pPr marL="1630604" indent="-232943">
              <a:defRPr sz="2400" b="1">
                <a:solidFill>
                  <a:schemeClr val="tx1"/>
                </a:solidFill>
                <a:latin typeface="Arial" charset="0"/>
                <a:ea typeface="ＭＳ Ｐゴシック" charset="0"/>
              </a:defRPr>
            </a:lvl4pPr>
            <a:lvl5pPr marL="2096491" indent="-232943">
              <a:defRPr sz="2400" b="1">
                <a:solidFill>
                  <a:schemeClr val="tx1"/>
                </a:solidFill>
                <a:latin typeface="Arial" charset="0"/>
                <a:ea typeface="ＭＳ Ｐゴシック" charset="0"/>
              </a:defRPr>
            </a:lvl5pPr>
            <a:lvl6pPr marL="2562377" indent="-232943" eaLnBrk="0" fontAlgn="base" hangingPunct="0">
              <a:spcBef>
                <a:spcPct val="0"/>
              </a:spcBef>
              <a:spcAft>
                <a:spcPct val="0"/>
              </a:spcAft>
              <a:defRPr sz="2400" b="1">
                <a:solidFill>
                  <a:schemeClr val="tx1"/>
                </a:solidFill>
                <a:latin typeface="Arial" charset="0"/>
                <a:ea typeface="ＭＳ Ｐゴシック" charset="0"/>
              </a:defRPr>
            </a:lvl6pPr>
            <a:lvl7pPr marL="3028264" indent="-232943" eaLnBrk="0" fontAlgn="base" hangingPunct="0">
              <a:spcBef>
                <a:spcPct val="0"/>
              </a:spcBef>
              <a:spcAft>
                <a:spcPct val="0"/>
              </a:spcAft>
              <a:defRPr sz="2400" b="1">
                <a:solidFill>
                  <a:schemeClr val="tx1"/>
                </a:solidFill>
                <a:latin typeface="Arial" charset="0"/>
                <a:ea typeface="ＭＳ Ｐゴシック" charset="0"/>
              </a:defRPr>
            </a:lvl7pPr>
            <a:lvl8pPr marL="3494151" indent="-232943" eaLnBrk="0" fontAlgn="base" hangingPunct="0">
              <a:spcBef>
                <a:spcPct val="0"/>
              </a:spcBef>
              <a:spcAft>
                <a:spcPct val="0"/>
              </a:spcAft>
              <a:defRPr sz="2400" b="1">
                <a:solidFill>
                  <a:schemeClr val="tx1"/>
                </a:solidFill>
                <a:latin typeface="Arial" charset="0"/>
                <a:ea typeface="ＭＳ Ｐゴシック" charset="0"/>
              </a:defRPr>
            </a:lvl8pPr>
            <a:lvl9pPr marL="3960038" indent="-232943" eaLnBrk="0" fontAlgn="base" hangingPunct="0">
              <a:spcBef>
                <a:spcPct val="0"/>
              </a:spcBef>
              <a:spcAft>
                <a:spcPct val="0"/>
              </a:spcAft>
              <a:defRPr sz="2400" b="1">
                <a:solidFill>
                  <a:schemeClr val="tx1"/>
                </a:solidFill>
                <a:latin typeface="Arial" charset="0"/>
                <a:ea typeface="ＭＳ Ｐゴシック" charset="0"/>
              </a:defRPr>
            </a:lvl9pPr>
          </a:lstStyle>
          <a:p>
            <a:fld id="{31229232-E718-4147-ABDF-2E1AF82A21CB}" type="slidenum">
              <a:rPr lang="en-US" sz="1200" b="0">
                <a:latin typeface="Times New Roman" charset="0"/>
              </a:rPr>
              <a:pPr/>
              <a:t>11</a:t>
            </a:fld>
            <a:endParaRPr lang="en-US" sz="1200" b="0">
              <a:latin typeface="Times New Roman" charset="0"/>
            </a:endParaRPr>
          </a:p>
        </p:txBody>
      </p:sp>
      <p:sp>
        <p:nvSpPr>
          <p:cNvPr id="30722" name="Rectangle 2"/>
          <p:cNvSpPr>
            <a:spLocks noChangeArrowheads="1"/>
          </p:cNvSpPr>
          <p:nvPr>
            <p:ph type="sldImg"/>
          </p:nvPr>
        </p:nvSpPr>
        <p:spPr>
          <a:xfrm>
            <a:off x="1182688" y="696913"/>
            <a:ext cx="4648200" cy="3486150"/>
          </a:xfrm>
          <a:solidFill>
            <a:srgbClr val="FFFFFF"/>
          </a:solidFill>
          <a:ln/>
        </p:spPr>
      </p:sp>
      <p:sp>
        <p:nvSpPr>
          <p:cNvPr id="30723" name="Rectangle 3"/>
          <p:cNvSpPr>
            <a:spLocks noChangeArrowheads="1"/>
          </p:cNvSpPr>
          <p:nvPr>
            <p:ph type="body" idx="1"/>
          </p:nvPr>
        </p:nvSpPr>
        <p:spPr>
          <a:xfrm>
            <a:off x="701040" y="4415790"/>
            <a:ext cx="5608320" cy="4183380"/>
          </a:xfrm>
          <a:solidFill>
            <a:srgbClr val="FFFFFF"/>
          </a:solidFill>
          <a:ln>
            <a:solidFill>
              <a:srgbClr val="000000"/>
            </a:solidFill>
          </a:ln>
          <a:extLst>
            <a:ext uri="{FAA26D3D-D897-4be2-8F04-BA451C77F1D7}">
              <ma14:placeholderFlag xmlns:ma14="http://schemas.microsoft.com/office/mac/drawingml/2011/main" val="1"/>
            </a:ext>
          </a:extLst>
        </p:spPr>
        <p:txBody>
          <a:bodyPr lIns="88136" tIns="44069" rIns="88136" bIns="44069"/>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57066" indent="-291179">
              <a:defRPr sz="2400" b="1">
                <a:solidFill>
                  <a:schemeClr val="tx1"/>
                </a:solidFill>
                <a:latin typeface="Arial" charset="0"/>
                <a:ea typeface="ＭＳ Ｐゴシック" charset="0"/>
              </a:defRPr>
            </a:lvl2pPr>
            <a:lvl3pPr marL="1164717" indent="-232943">
              <a:defRPr sz="2400" b="1">
                <a:solidFill>
                  <a:schemeClr val="tx1"/>
                </a:solidFill>
                <a:latin typeface="Arial" charset="0"/>
                <a:ea typeface="ＭＳ Ｐゴシック" charset="0"/>
              </a:defRPr>
            </a:lvl3pPr>
            <a:lvl4pPr marL="1630604" indent="-232943">
              <a:defRPr sz="2400" b="1">
                <a:solidFill>
                  <a:schemeClr val="tx1"/>
                </a:solidFill>
                <a:latin typeface="Arial" charset="0"/>
                <a:ea typeface="ＭＳ Ｐゴシック" charset="0"/>
              </a:defRPr>
            </a:lvl4pPr>
            <a:lvl5pPr marL="2096491" indent="-232943">
              <a:defRPr sz="2400" b="1">
                <a:solidFill>
                  <a:schemeClr val="tx1"/>
                </a:solidFill>
                <a:latin typeface="Arial" charset="0"/>
                <a:ea typeface="ＭＳ Ｐゴシック" charset="0"/>
              </a:defRPr>
            </a:lvl5pPr>
            <a:lvl6pPr marL="2562377" indent="-232943" eaLnBrk="0" fontAlgn="base" hangingPunct="0">
              <a:spcBef>
                <a:spcPct val="0"/>
              </a:spcBef>
              <a:spcAft>
                <a:spcPct val="0"/>
              </a:spcAft>
              <a:defRPr sz="2400" b="1">
                <a:solidFill>
                  <a:schemeClr val="tx1"/>
                </a:solidFill>
                <a:latin typeface="Arial" charset="0"/>
                <a:ea typeface="ＭＳ Ｐゴシック" charset="0"/>
              </a:defRPr>
            </a:lvl6pPr>
            <a:lvl7pPr marL="3028264" indent="-232943" eaLnBrk="0" fontAlgn="base" hangingPunct="0">
              <a:spcBef>
                <a:spcPct val="0"/>
              </a:spcBef>
              <a:spcAft>
                <a:spcPct val="0"/>
              </a:spcAft>
              <a:defRPr sz="2400" b="1">
                <a:solidFill>
                  <a:schemeClr val="tx1"/>
                </a:solidFill>
                <a:latin typeface="Arial" charset="0"/>
                <a:ea typeface="ＭＳ Ｐゴシック" charset="0"/>
              </a:defRPr>
            </a:lvl7pPr>
            <a:lvl8pPr marL="3494151" indent="-232943" eaLnBrk="0" fontAlgn="base" hangingPunct="0">
              <a:spcBef>
                <a:spcPct val="0"/>
              </a:spcBef>
              <a:spcAft>
                <a:spcPct val="0"/>
              </a:spcAft>
              <a:defRPr sz="2400" b="1">
                <a:solidFill>
                  <a:schemeClr val="tx1"/>
                </a:solidFill>
                <a:latin typeface="Arial" charset="0"/>
                <a:ea typeface="ＭＳ Ｐゴシック" charset="0"/>
              </a:defRPr>
            </a:lvl8pPr>
            <a:lvl9pPr marL="3960038" indent="-232943" eaLnBrk="0" fontAlgn="base" hangingPunct="0">
              <a:spcBef>
                <a:spcPct val="0"/>
              </a:spcBef>
              <a:spcAft>
                <a:spcPct val="0"/>
              </a:spcAft>
              <a:defRPr sz="2400" b="1">
                <a:solidFill>
                  <a:schemeClr val="tx1"/>
                </a:solidFill>
                <a:latin typeface="Arial" charset="0"/>
                <a:ea typeface="ＭＳ Ｐゴシック" charset="0"/>
              </a:defRPr>
            </a:lvl9pPr>
          </a:lstStyle>
          <a:p>
            <a:fld id="{2337C57E-EF89-4843-8272-1B1688A2DA77}" type="slidenum">
              <a:rPr lang="en-US" sz="1200" b="0">
                <a:latin typeface="Times New Roman" charset="0"/>
              </a:rPr>
              <a:pPr/>
              <a:t>14</a:t>
            </a:fld>
            <a:endParaRPr lang="en-US" sz="1200" b="0">
              <a:latin typeface="Times New Roman" charset="0"/>
            </a:endParaRPr>
          </a:p>
        </p:txBody>
      </p:sp>
      <p:sp>
        <p:nvSpPr>
          <p:cNvPr id="34818" name="Rectangle 2"/>
          <p:cNvSpPr>
            <a:spLocks noChangeArrowheads="1"/>
          </p:cNvSpPr>
          <p:nvPr>
            <p:ph type="sldImg"/>
          </p:nvPr>
        </p:nvSpPr>
        <p:spPr>
          <a:xfrm>
            <a:off x="1182688" y="696913"/>
            <a:ext cx="4648200" cy="3486150"/>
          </a:xfrm>
          <a:solidFill>
            <a:srgbClr val="FFFFFF"/>
          </a:solidFill>
          <a:ln/>
        </p:spPr>
      </p:sp>
      <p:sp>
        <p:nvSpPr>
          <p:cNvPr id="34819" name="Rectangle 3"/>
          <p:cNvSpPr>
            <a:spLocks noChangeArrowheads="1"/>
          </p:cNvSpPr>
          <p:nvPr>
            <p:ph type="body" idx="1"/>
          </p:nvPr>
        </p:nvSpPr>
        <p:spPr>
          <a:xfrm>
            <a:off x="701040" y="4415790"/>
            <a:ext cx="5608320" cy="4183380"/>
          </a:xfrm>
          <a:solidFill>
            <a:srgbClr val="FFFFFF"/>
          </a:solidFill>
          <a:ln>
            <a:solidFill>
              <a:srgbClr val="000000"/>
            </a:solidFill>
          </a:ln>
          <a:extLst>
            <a:ext uri="{FAA26D3D-D897-4be2-8F04-BA451C77F1D7}">
              <ma14:placeholderFlag xmlns:ma14="http://schemas.microsoft.com/office/mac/drawingml/2011/main" val="1"/>
            </a:ext>
          </a:extLst>
        </p:spPr>
        <p:txBody>
          <a:bodyPr lIns="88136" tIns="44069" rIns="88136" bIns="44069"/>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57066" indent="-291179">
              <a:defRPr sz="2400" b="1">
                <a:solidFill>
                  <a:schemeClr val="tx1"/>
                </a:solidFill>
                <a:latin typeface="Arial" charset="0"/>
                <a:ea typeface="ＭＳ Ｐゴシック" charset="0"/>
              </a:defRPr>
            </a:lvl2pPr>
            <a:lvl3pPr marL="1164717" indent="-232943">
              <a:defRPr sz="2400" b="1">
                <a:solidFill>
                  <a:schemeClr val="tx1"/>
                </a:solidFill>
                <a:latin typeface="Arial" charset="0"/>
                <a:ea typeface="ＭＳ Ｐゴシック" charset="0"/>
              </a:defRPr>
            </a:lvl3pPr>
            <a:lvl4pPr marL="1630604" indent="-232943">
              <a:defRPr sz="2400" b="1">
                <a:solidFill>
                  <a:schemeClr val="tx1"/>
                </a:solidFill>
                <a:latin typeface="Arial" charset="0"/>
                <a:ea typeface="ＭＳ Ｐゴシック" charset="0"/>
              </a:defRPr>
            </a:lvl4pPr>
            <a:lvl5pPr marL="2096491" indent="-232943">
              <a:defRPr sz="2400" b="1">
                <a:solidFill>
                  <a:schemeClr val="tx1"/>
                </a:solidFill>
                <a:latin typeface="Arial" charset="0"/>
                <a:ea typeface="ＭＳ Ｐゴシック" charset="0"/>
              </a:defRPr>
            </a:lvl5pPr>
            <a:lvl6pPr marL="2562377" indent="-232943" eaLnBrk="0" fontAlgn="base" hangingPunct="0">
              <a:spcBef>
                <a:spcPct val="0"/>
              </a:spcBef>
              <a:spcAft>
                <a:spcPct val="0"/>
              </a:spcAft>
              <a:defRPr sz="2400" b="1">
                <a:solidFill>
                  <a:schemeClr val="tx1"/>
                </a:solidFill>
                <a:latin typeface="Arial" charset="0"/>
                <a:ea typeface="ＭＳ Ｐゴシック" charset="0"/>
              </a:defRPr>
            </a:lvl6pPr>
            <a:lvl7pPr marL="3028264" indent="-232943" eaLnBrk="0" fontAlgn="base" hangingPunct="0">
              <a:spcBef>
                <a:spcPct val="0"/>
              </a:spcBef>
              <a:spcAft>
                <a:spcPct val="0"/>
              </a:spcAft>
              <a:defRPr sz="2400" b="1">
                <a:solidFill>
                  <a:schemeClr val="tx1"/>
                </a:solidFill>
                <a:latin typeface="Arial" charset="0"/>
                <a:ea typeface="ＭＳ Ｐゴシック" charset="0"/>
              </a:defRPr>
            </a:lvl7pPr>
            <a:lvl8pPr marL="3494151" indent="-232943" eaLnBrk="0" fontAlgn="base" hangingPunct="0">
              <a:spcBef>
                <a:spcPct val="0"/>
              </a:spcBef>
              <a:spcAft>
                <a:spcPct val="0"/>
              </a:spcAft>
              <a:defRPr sz="2400" b="1">
                <a:solidFill>
                  <a:schemeClr val="tx1"/>
                </a:solidFill>
                <a:latin typeface="Arial" charset="0"/>
                <a:ea typeface="ＭＳ Ｐゴシック" charset="0"/>
              </a:defRPr>
            </a:lvl8pPr>
            <a:lvl9pPr marL="3960038" indent="-232943" eaLnBrk="0" fontAlgn="base" hangingPunct="0">
              <a:spcBef>
                <a:spcPct val="0"/>
              </a:spcBef>
              <a:spcAft>
                <a:spcPct val="0"/>
              </a:spcAft>
              <a:defRPr sz="2400" b="1">
                <a:solidFill>
                  <a:schemeClr val="tx1"/>
                </a:solidFill>
                <a:latin typeface="Arial" charset="0"/>
                <a:ea typeface="ＭＳ Ｐゴシック" charset="0"/>
              </a:defRPr>
            </a:lvl9pPr>
          </a:lstStyle>
          <a:p>
            <a:fld id="{16E11BA3-E8A9-AB4E-8B52-CCB0B68A2DAE}" type="slidenum">
              <a:rPr lang="en-US" sz="1200" b="0">
                <a:latin typeface="Times New Roman" charset="0"/>
              </a:rPr>
              <a:pPr/>
              <a:t>15</a:t>
            </a:fld>
            <a:endParaRPr lang="en-US" sz="1200" b="0">
              <a:latin typeface="Times New Roman" charset="0"/>
            </a:endParaRPr>
          </a:p>
        </p:txBody>
      </p:sp>
      <p:sp>
        <p:nvSpPr>
          <p:cNvPr id="36866" name="Rectangle 2"/>
          <p:cNvSpPr>
            <a:spLocks noChangeArrowheads="1"/>
          </p:cNvSpPr>
          <p:nvPr>
            <p:ph type="sldImg"/>
          </p:nvPr>
        </p:nvSpPr>
        <p:spPr>
          <a:xfrm>
            <a:off x="1182688" y="696913"/>
            <a:ext cx="4648200" cy="3486150"/>
          </a:xfrm>
          <a:solidFill>
            <a:srgbClr val="FFFFFF"/>
          </a:solidFill>
          <a:ln/>
        </p:spPr>
      </p:sp>
      <p:sp>
        <p:nvSpPr>
          <p:cNvPr id="36867" name="Rectangle 3"/>
          <p:cNvSpPr>
            <a:spLocks noChangeArrowheads="1"/>
          </p:cNvSpPr>
          <p:nvPr>
            <p:ph type="body" idx="1"/>
          </p:nvPr>
        </p:nvSpPr>
        <p:spPr>
          <a:xfrm>
            <a:off x="701040" y="4415790"/>
            <a:ext cx="5608320" cy="4183380"/>
          </a:xfrm>
          <a:solidFill>
            <a:srgbClr val="FFFFFF"/>
          </a:solidFill>
          <a:ln>
            <a:solidFill>
              <a:srgbClr val="000000"/>
            </a:solidFill>
          </a:ln>
          <a:extLst>
            <a:ext uri="{FAA26D3D-D897-4be2-8F04-BA451C77F1D7}">
              <ma14:placeholderFlag xmlns:ma14="http://schemas.microsoft.com/office/mac/drawingml/2011/main" val="1"/>
            </a:ext>
          </a:extLst>
        </p:spPr>
        <p:txBody>
          <a:bodyPr lIns="88136" tIns="44069" rIns="88136" bIns="44069"/>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pic>
        <p:nvPicPr>
          <p:cNvPr id="8" name="Picture 7" descr="ISISlogo-002-C.png"/>
          <p:cNvPicPr>
            <a:picLocks noChangeAspect="1"/>
          </p:cNvPicPr>
          <p:nvPr userDrawn="1"/>
        </p:nvPicPr>
        <p:blipFill>
          <a:blip r:embed="rId3" cstate="print"/>
          <a:srcRect l="6017" r="3871"/>
          <a:stretch>
            <a:fillRect/>
          </a:stretch>
        </p:blipFill>
        <p:spPr>
          <a:xfrm>
            <a:off x="407255" y="2566467"/>
            <a:ext cx="2317032" cy="4272681"/>
          </a:xfrm>
          <a:prstGeom prst="rect">
            <a:avLst/>
          </a:prstGeom>
        </p:spPr>
      </p:pic>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4000" b="1" i="0" cap="none" spc="0" baseline="0" dirty="0" smtClean="0">
                <a:ln w="11430"/>
                <a:solidFill>
                  <a:srgbClr val="FFDC6D"/>
                </a:solidFill>
                <a:effectLst>
                  <a:outerShdw blurRad="80000" dist="40000" dir="5040000" algn="tl">
                    <a:srgbClr val="000000">
                      <a:alpha val="30000"/>
                    </a:srgbClr>
                  </a:outerShdw>
                </a:effectLst>
                <a:latin typeface="Arial"/>
                <a:cs typeface="Arial"/>
              </a:rPr>
              <a:t>Preliminary Design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05 – 06 NOV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0011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xfrm>
            <a:off x="457200" y="6381750"/>
            <a:ext cx="2133600" cy="476250"/>
          </a:xfrm>
          <a:prstGeom prst="rect">
            <a:avLst/>
          </a:prstGeom>
        </p:spPr>
        <p:txBody>
          <a:bodyPr/>
          <a:lstStyle>
            <a:lvl1pPr>
              <a:defRPr/>
            </a:lvl1pPr>
          </a:lstStyle>
          <a:p>
            <a:pPr>
              <a:defRPr/>
            </a:pPr>
            <a:fld id="{E23E50DF-9C8C-C647-9080-DA950187E228}" type="datetime1">
              <a:rPr lang="en-US"/>
              <a:pPr>
                <a:defRPr/>
              </a:pPr>
              <a:t>10/20/13</a:t>
            </a:fld>
            <a:endParaRPr lang="en-US"/>
          </a:p>
        </p:txBody>
      </p:sp>
      <p:sp>
        <p:nvSpPr>
          <p:cNvPr id="3" name="Rectangle 23"/>
          <p:cNvSpPr>
            <a:spLocks noGrp="1" noChangeArrowheads="1"/>
          </p:cNvSpPr>
          <p:nvPr>
            <p:ph type="sldNum" sz="quarter" idx="11"/>
          </p:nvPr>
        </p:nvSpPr>
        <p:spPr>
          <a:xfrm>
            <a:off x="6553200" y="6381750"/>
            <a:ext cx="2133600" cy="476250"/>
          </a:xfrm>
          <a:prstGeom prst="rect">
            <a:avLst/>
          </a:prstGeom>
        </p:spPr>
        <p:txBody>
          <a:bodyPr/>
          <a:lstStyle>
            <a:lvl1pPr>
              <a:defRPr/>
            </a:lvl1pPr>
          </a:lstStyle>
          <a:p>
            <a:pPr>
              <a:defRPr/>
            </a:pPr>
            <a:fld id="{6BB83946-9A99-A545-90D8-E864C03E6676}" type="slidenum">
              <a:rPr lang="en-US"/>
              <a:pPr>
                <a:defRPr/>
              </a:pPr>
              <a:t>‹#›</a:t>
            </a:fld>
            <a:endParaRPr lang="en-US"/>
          </a:p>
        </p:txBody>
      </p:sp>
    </p:spTree>
    <p:extLst>
      <p:ext uri="{BB962C8B-B14F-4D97-AF65-F5344CB8AC3E}">
        <p14:creationId xmlns:p14="http://schemas.microsoft.com/office/powerpoint/2010/main" val="3843803431"/>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1.png"/><Relationship Id="rId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userDrawn="1"/>
        </p:nvPicPr>
        <p:blipFill>
          <a:blip r:embed="rId7" cstate="print"/>
          <a:srcRect t="39458" b="50794"/>
          <a:stretch>
            <a:fillRect/>
          </a:stretch>
        </p:blipFill>
        <p:spPr>
          <a:xfrm>
            <a:off x="0" y="130628"/>
            <a:ext cx="9144000" cy="79145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8"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2" name="Picture 21" descr="ISISlogo-002-C.png"/>
          <p:cNvPicPr>
            <a:picLocks noChangeAspect="1"/>
          </p:cNvPicPr>
          <p:nvPr userDrawn="1"/>
        </p:nvPicPr>
        <p:blipFill>
          <a:blip r:embed="rId9" cstate="print"/>
          <a:srcRect l="10039" t="1937" r="9771" b="2194"/>
          <a:stretch>
            <a:fillRect/>
          </a:stretch>
        </p:blipFill>
        <p:spPr>
          <a:xfrm>
            <a:off x="30736" y="15368"/>
            <a:ext cx="545566" cy="1083832"/>
          </a:xfrm>
          <a:prstGeom prst="rect">
            <a:avLst/>
          </a:prstGeom>
        </p:spPr>
      </p:pic>
      <p:pic>
        <p:nvPicPr>
          <p:cNvPr id="24" name="Picture 23" descr="BlueSolarProbePlusBannerTemplate.jpg"/>
          <p:cNvPicPr>
            <a:picLocks noChangeAspect="1"/>
          </p:cNvPicPr>
          <p:nvPr userDrawn="1"/>
        </p:nvPicPr>
        <p:blipFill>
          <a:blip r:embed="rId7"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userDrawn="1"/>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userDrawn="1"/>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userDrawn="1"/>
        </p:nvSpPr>
        <p:spPr>
          <a:xfrm>
            <a:off x="2297527" y="6605709"/>
            <a:ext cx="4579684" cy="246221"/>
          </a:xfrm>
          <a:prstGeom prst="rect">
            <a:avLst/>
          </a:prstGeom>
          <a:noFill/>
        </p:spPr>
        <p:txBody>
          <a:bodyPr wrap="square" rtlCol="0">
            <a:spAutoFit/>
          </a:bodyPr>
          <a:lstStyle/>
          <a:p>
            <a:pPr algn="ctr"/>
            <a:r>
              <a:rPr lang="en-US" sz="1000" dirty="0" smtClean="0"/>
              <a:t>ISIS PDR – 25 – </a:t>
            </a:r>
            <a:r>
              <a:rPr lang="en-US" sz="1000" baseline="0" dirty="0" smtClean="0"/>
              <a:t> EPI-Lo Calibration</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 id="2147483673" r:id="rId5"/>
  </p:sldLayoutIdLst>
  <p:transition xmlns:p14="http://schemas.microsoft.com/office/powerpoint/2010/mai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Don Mitchell</a:t>
            </a:r>
          </a:p>
        </p:txBody>
      </p:sp>
      <p:sp>
        <p:nvSpPr>
          <p:cNvPr id="5" name="Title 4"/>
          <p:cNvSpPr>
            <a:spLocks noGrp="1"/>
          </p:cNvSpPr>
          <p:nvPr>
            <p:ph type="ctrTitle"/>
          </p:nvPr>
        </p:nvSpPr>
        <p:spPr/>
        <p:txBody>
          <a:bodyPr/>
          <a:lstStyle/>
          <a:p>
            <a:r>
              <a:rPr lang="en-US" dirty="0" smtClean="0"/>
              <a:t>EPI-Lo Calibration</a:t>
            </a:r>
            <a:endParaRPr lang="en-US" dirty="0"/>
          </a:p>
        </p:txBody>
      </p:sp>
    </p:spTree>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4643438" y="1171575"/>
            <a:ext cx="3886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ct val="120000"/>
              </a:lnSpc>
              <a:buFontTx/>
              <a:buChar char="•"/>
            </a:pPr>
            <a:r>
              <a:rPr lang="en-US" sz="1600">
                <a:latin typeface="Times New Roman" charset="0"/>
              </a:rPr>
              <a:t>All ions from a gas source </a:t>
            </a:r>
          </a:p>
          <a:p>
            <a:pPr eaLnBrk="1" hangingPunct="1">
              <a:lnSpc>
                <a:spcPct val="120000"/>
              </a:lnSpc>
              <a:buFontTx/>
              <a:buChar char="•"/>
            </a:pPr>
            <a:r>
              <a:rPr lang="en-US" sz="1600">
                <a:latin typeface="Times New Roman" charset="0"/>
              </a:rPr>
              <a:t>Energy continuously tunable: 3 to 170 kV</a:t>
            </a:r>
          </a:p>
          <a:p>
            <a:pPr eaLnBrk="1" hangingPunct="1">
              <a:lnSpc>
                <a:spcPct val="120000"/>
              </a:lnSpc>
              <a:buFontTx/>
              <a:buChar char="•"/>
            </a:pPr>
            <a:r>
              <a:rPr lang="en-US" sz="1600">
                <a:latin typeface="Times New Roman" charset="0"/>
              </a:rPr>
              <a:t>Wien filter</a:t>
            </a:r>
          </a:p>
          <a:p>
            <a:pPr eaLnBrk="1" hangingPunct="1">
              <a:lnSpc>
                <a:spcPct val="120000"/>
              </a:lnSpc>
              <a:buFontTx/>
              <a:buChar char="•"/>
            </a:pPr>
            <a:r>
              <a:rPr lang="en-US" sz="1600">
                <a:latin typeface="Times New Roman" charset="0"/>
              </a:rPr>
              <a:t>Beam intensity between 10 and 10</a:t>
            </a:r>
            <a:r>
              <a:rPr lang="en-US" sz="1600" baseline="30000">
                <a:latin typeface="Times New Roman" charset="0"/>
              </a:rPr>
              <a:t>10</a:t>
            </a:r>
            <a:r>
              <a:rPr lang="en-US" sz="1600">
                <a:latin typeface="Times New Roman" charset="0"/>
              </a:rPr>
              <a:t> ions/cm</a:t>
            </a:r>
            <a:r>
              <a:rPr lang="en-US" sz="1600" baseline="30000">
                <a:latin typeface="Times New Roman" charset="0"/>
              </a:rPr>
              <a:t>2</a:t>
            </a:r>
            <a:r>
              <a:rPr lang="en-US" sz="1600">
                <a:latin typeface="Times New Roman" charset="0"/>
              </a:rPr>
              <a:t>/s</a:t>
            </a:r>
          </a:p>
          <a:p>
            <a:pPr eaLnBrk="1" hangingPunct="1">
              <a:lnSpc>
                <a:spcPct val="120000"/>
              </a:lnSpc>
              <a:buFontTx/>
              <a:buChar char="•"/>
            </a:pPr>
            <a:r>
              <a:rPr lang="en-US" sz="1600">
                <a:latin typeface="Times New Roman" charset="0"/>
              </a:rPr>
              <a:t>Purposed built articulation stage</a:t>
            </a:r>
            <a:endParaRPr lang="en-US" sz="1400">
              <a:latin typeface="Times New Roman" charset="0"/>
            </a:endParaRPr>
          </a:p>
        </p:txBody>
      </p:sp>
      <p:pic>
        <p:nvPicPr>
          <p:cNvPr id="112643" name="Picture 3" descr="P9260040"/>
          <p:cNvPicPr>
            <a:picLocks noChangeAspect="1" noChangeArrowheads="1"/>
          </p:cNvPicPr>
          <p:nvPr/>
        </p:nvPicPr>
        <p:blipFill>
          <a:blip r:embed="rId3"/>
          <a:srcRect/>
          <a:stretch>
            <a:fillRect/>
          </a:stretch>
        </p:blipFill>
        <p:spPr bwMode="auto">
          <a:xfrm>
            <a:off x="4518025" y="3148013"/>
            <a:ext cx="4419600" cy="3314700"/>
          </a:xfrm>
          <a:prstGeom prst="rect">
            <a:avLst/>
          </a:prstGeom>
          <a:noFill/>
          <a:effectLst>
            <a:outerShdw blurRad="63500" dist="107763" dir="2700000" algn="ctr" rotWithShape="0">
              <a:srgbClr val="000000">
                <a:alpha val="74998"/>
              </a:srgbClr>
            </a:outerShdw>
          </a:effectLst>
        </p:spPr>
      </p:pic>
      <p:pic>
        <p:nvPicPr>
          <p:cNvPr id="112645" name="Picture 5" descr="P9260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8" y="1160463"/>
            <a:ext cx="4030662" cy="30226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itle 5"/>
          <p:cNvSpPr>
            <a:spLocks noGrp="1"/>
          </p:cNvSpPr>
          <p:nvPr>
            <p:ph type="title"/>
          </p:nvPr>
        </p:nvSpPr>
        <p:spPr>
          <a:xfrm>
            <a:off x="828260" y="325438"/>
            <a:ext cx="7858539" cy="419100"/>
          </a:xfrm>
        </p:spPr>
        <p:txBody>
          <a:bodyPr/>
          <a:lstStyle/>
          <a:p>
            <a:pPr eaLnBrk="1" hangingPunct="1">
              <a:defRPr/>
            </a:pPr>
            <a:r>
              <a:rPr lang="en-US" b="1" dirty="0">
                <a:latin typeface="Times New Roman" charset="0"/>
                <a:ea typeface="ＭＳ Ｐゴシック" charset="0"/>
                <a:cs typeface="ＭＳ Ｐゴシック" charset="0"/>
              </a:rPr>
              <a:t>The JHU/APL Calibration Facility</a:t>
            </a:r>
          </a:p>
        </p:txBody>
      </p:sp>
    </p:spTree>
    <p:extLst>
      <p:ext uri="{BB962C8B-B14F-4D97-AF65-F5344CB8AC3E}">
        <p14:creationId xmlns:p14="http://schemas.microsoft.com/office/powerpoint/2010/main" val="33405395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671513" y="1036638"/>
            <a:ext cx="8229600" cy="5364162"/>
          </a:xfrm>
        </p:spPr>
        <p:txBody>
          <a:bodyPr/>
          <a:lstStyle/>
          <a:p>
            <a:pPr indent="-9525" eaLnBrk="1" hangingPunct="1">
              <a:lnSpc>
                <a:spcPct val="110000"/>
              </a:lnSpc>
              <a:buFontTx/>
              <a:buNone/>
              <a:defRPr/>
            </a:pPr>
            <a:r>
              <a:rPr lang="en-US" sz="2400" dirty="0">
                <a:latin typeface="Times New Roman" charset="0"/>
                <a:ea typeface="ＭＳ Ｐゴシック" charset="0"/>
                <a:cs typeface="ＭＳ Ｐゴシック" charset="0"/>
              </a:rPr>
              <a:t>It is planned to have four calibration sessions at the accelerator at the Goddard Space Flight Center. Each session starts with a one-day setup, check, and pump:</a:t>
            </a:r>
          </a:p>
          <a:p>
            <a:pPr indent="-9525" eaLnBrk="1" hangingPunct="1">
              <a:lnSpc>
                <a:spcPct val="110000"/>
              </a:lnSpc>
              <a:defRPr/>
            </a:pPr>
            <a:r>
              <a:rPr lang="en-US" sz="2400" dirty="0">
                <a:latin typeface="Times New Roman" charset="0"/>
                <a:ea typeface="ＭＳ Ｐゴシック" charset="0"/>
                <a:cs typeface="ＭＳ Ｐゴシック" charset="0"/>
              </a:rPr>
              <a:t> Session 1:  Exploratory run to characterize </a:t>
            </a:r>
            <a:r>
              <a:rPr lang="en-US" sz="2400" dirty="0" smtClean="0">
                <a:latin typeface="Times New Roman" charset="0"/>
                <a:ea typeface="ＭＳ Ｐゴシック" charset="0"/>
                <a:cs typeface="ＭＳ Ｐゴシック" charset="0"/>
              </a:rPr>
              <a:t>EPI-Lo</a:t>
            </a:r>
            <a:endParaRPr lang="en-US" sz="2400" dirty="0">
              <a:latin typeface="Times New Roman" charset="0"/>
              <a:ea typeface="ＭＳ Ｐゴシック" charset="0"/>
              <a:cs typeface="ＭＳ Ｐゴシック" charset="0"/>
            </a:endParaRPr>
          </a:p>
          <a:p>
            <a:pPr indent="-9525" eaLnBrk="1" hangingPunct="1">
              <a:lnSpc>
                <a:spcPct val="110000"/>
              </a:lnSpc>
              <a:defRPr/>
            </a:pPr>
            <a:r>
              <a:rPr lang="en-US" sz="2400" dirty="0">
                <a:latin typeface="Times New Roman" charset="0"/>
                <a:ea typeface="ＭＳ Ｐゴシック" charset="0"/>
                <a:cs typeface="ＭＳ Ｐゴシック" charset="0"/>
              </a:rPr>
              <a:t> Session 2:  Use H beam to scan both angles to complete characterization of the transfer function</a:t>
            </a:r>
          </a:p>
          <a:p>
            <a:pPr indent="-9525" eaLnBrk="1" hangingPunct="1">
              <a:lnSpc>
                <a:spcPct val="110000"/>
              </a:lnSpc>
              <a:defRPr/>
            </a:pPr>
            <a:r>
              <a:rPr lang="en-US" sz="2400" dirty="0">
                <a:latin typeface="Times New Roman" charset="0"/>
                <a:ea typeface="ＭＳ Ｐゴシック" charset="0"/>
                <a:cs typeface="ＭＳ Ｐゴシック" charset="0"/>
              </a:rPr>
              <a:t> Session 3:  Characterize sensor response with  e- beam from ~100 </a:t>
            </a:r>
            <a:r>
              <a:rPr lang="en-US" sz="2400" dirty="0" err="1">
                <a:latin typeface="Times New Roman" charset="0"/>
                <a:ea typeface="ＭＳ Ｐゴシック" charset="0"/>
                <a:cs typeface="ＭＳ Ｐゴシック" charset="0"/>
              </a:rPr>
              <a:t>keV</a:t>
            </a:r>
            <a:r>
              <a:rPr lang="en-US" sz="2400" dirty="0">
                <a:latin typeface="Times New Roman" charset="0"/>
                <a:ea typeface="ＭＳ Ｐゴシック" charset="0"/>
                <a:cs typeface="ＭＳ Ｐゴシック" charset="0"/>
              </a:rPr>
              <a:t> to 1 MeV</a:t>
            </a:r>
          </a:p>
          <a:p>
            <a:pPr indent="-9525" eaLnBrk="1" hangingPunct="1">
              <a:lnSpc>
                <a:spcPct val="110000"/>
              </a:lnSpc>
              <a:defRPr/>
            </a:pPr>
            <a:r>
              <a:rPr lang="en-US" sz="2400" dirty="0">
                <a:latin typeface="Times New Roman" charset="0"/>
                <a:ea typeface="ＭＳ Ｐゴシック" charset="0"/>
                <a:cs typeface="ＭＳ Ｐゴシック" charset="0"/>
              </a:rPr>
              <a:t> Session 4:  Use heavy ions (He, O, and </a:t>
            </a:r>
            <a:r>
              <a:rPr lang="en-US" sz="2400" dirty="0" err="1">
                <a:latin typeface="Times New Roman" charset="0"/>
                <a:ea typeface="ＭＳ Ｐゴシック" charset="0"/>
                <a:cs typeface="ＭＳ Ｐゴシック" charset="0"/>
              </a:rPr>
              <a:t>Ar</a:t>
            </a:r>
            <a:r>
              <a:rPr lang="en-US" sz="2400" dirty="0">
                <a:latin typeface="Times New Roman" charset="0"/>
                <a:ea typeface="ＭＳ Ｐゴシック" charset="0"/>
                <a:cs typeface="ＭＳ Ｐゴシック" charset="0"/>
              </a:rPr>
              <a:t>) to characterize the instrument response</a:t>
            </a:r>
          </a:p>
          <a:p>
            <a:pPr lvl="1" eaLnBrk="1" hangingPunct="1">
              <a:defRPr/>
            </a:pPr>
            <a:endParaRPr lang="en-US" sz="2400" dirty="0">
              <a:latin typeface="Times New Roman" charset="0"/>
              <a:ea typeface="ＭＳ Ｐゴシック" charset="0"/>
            </a:endParaRPr>
          </a:p>
        </p:txBody>
      </p:sp>
      <p:sp>
        <p:nvSpPr>
          <p:cNvPr id="31747" name="Title 3"/>
          <p:cNvSpPr>
            <a:spLocks noGrp="1"/>
          </p:cNvSpPr>
          <p:nvPr>
            <p:ph type="title"/>
          </p:nvPr>
        </p:nvSpPr>
        <p:spPr>
          <a:xfrm>
            <a:off x="684696" y="312738"/>
            <a:ext cx="8002104" cy="482600"/>
          </a:xfrm>
        </p:spPr>
        <p:txBody>
          <a:bodyPr/>
          <a:lstStyle/>
          <a:p>
            <a:pPr eaLnBrk="1" hangingPunct="1">
              <a:defRPr/>
            </a:pPr>
            <a:r>
              <a:rPr lang="en-US" b="1" dirty="0">
                <a:latin typeface="Times New Roman" charset="0"/>
                <a:ea typeface="ＭＳ Ｐゴシック" charset="0"/>
                <a:cs typeface="ＭＳ Ｐゴシック" charset="0"/>
              </a:rPr>
              <a:t>Beam Tests at GSFC</a:t>
            </a:r>
          </a:p>
        </p:txBody>
      </p:sp>
    </p:spTree>
    <p:extLst>
      <p:ext uri="{BB962C8B-B14F-4D97-AF65-F5344CB8AC3E}">
        <p14:creationId xmlns:p14="http://schemas.microsoft.com/office/powerpoint/2010/main" val="20371445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MatrixPrettyLinearContour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9113" y="1035050"/>
            <a:ext cx="4962525"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ChangeArrowheads="1"/>
          </p:cNvSpPr>
          <p:nvPr/>
        </p:nvSpPr>
        <p:spPr bwMode="auto">
          <a:xfrm>
            <a:off x="417513" y="249238"/>
            <a:ext cx="822960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defRPr/>
            </a:pPr>
            <a:r>
              <a:rPr lang="en-US" sz="2000" b="0">
                <a:latin typeface="Arial Black" charset="0"/>
              </a:rPr>
              <a:t>GSFC JEDI EM calibration results</a:t>
            </a:r>
          </a:p>
        </p:txBody>
      </p:sp>
      <p:sp>
        <p:nvSpPr>
          <p:cNvPr id="4" name="Title 3"/>
          <p:cNvSpPr txBox="1">
            <a:spLocks/>
          </p:cNvSpPr>
          <p:nvPr/>
        </p:nvSpPr>
        <p:spPr>
          <a:xfrm>
            <a:off x="684696" y="312738"/>
            <a:ext cx="8002104" cy="482600"/>
          </a:xfrm>
          <a:prstGeom prst="rect">
            <a:avLst/>
          </a:prstGeom>
        </p:spPr>
        <p:txBody>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pPr>
              <a:defRPr/>
            </a:pPr>
            <a:r>
              <a:rPr lang="en-US" dirty="0" smtClean="0">
                <a:latin typeface="Times New Roman" charset="0"/>
                <a:ea typeface="ＭＳ Ｐゴシック" charset="0"/>
                <a:cs typeface="ＭＳ Ｐゴシック" charset="0"/>
              </a:rPr>
              <a:t>Representative results from JEDI Cal.</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709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NewContourPlot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65200"/>
            <a:ext cx="4962525"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Box 4"/>
          <p:cNvSpPr txBox="1">
            <a:spLocks noChangeArrowheads="1"/>
          </p:cNvSpPr>
          <p:nvPr/>
        </p:nvSpPr>
        <p:spPr bwMode="auto">
          <a:xfrm>
            <a:off x="5080000" y="1066800"/>
            <a:ext cx="390207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a:latin typeface="Calibri" charset="0"/>
              </a:rPr>
              <a:t>Essentially the same figure with log scales and a different histogramming code.</a:t>
            </a:r>
          </a:p>
          <a:p>
            <a:pPr eaLnBrk="1" hangingPunct="1"/>
            <a:endParaRPr lang="en-US" sz="1800" b="0">
              <a:latin typeface="Calibri" charset="0"/>
            </a:endParaRPr>
          </a:p>
          <a:p>
            <a:pPr eaLnBrk="1" hangingPunct="1"/>
            <a:r>
              <a:rPr lang="en-US" sz="1800" b="0">
                <a:latin typeface="Calibri" charset="0"/>
              </a:rPr>
              <a:t>Ghost peaks have appropriate TOF for beam, but low energy.  They only appear for high energy heavies, and so are not expected to significantly affect foreground measurements of lower energy particles (they will be a minor contribution to </a:t>
            </a:r>
            <a:r>
              <a:rPr lang="ja-JP" altLang="en-US" sz="1800" b="0">
                <a:latin typeface="Calibri" charset="0"/>
              </a:rPr>
              <a:t>“</a:t>
            </a:r>
            <a:r>
              <a:rPr lang="en-US" altLang="ja-JP" sz="1800" b="0">
                <a:latin typeface="Calibri" charset="0"/>
              </a:rPr>
              <a:t>noise</a:t>
            </a:r>
            <a:r>
              <a:rPr lang="ja-JP" altLang="en-US" sz="1800" b="0">
                <a:latin typeface="Calibri" charset="0"/>
              </a:rPr>
              <a:t>”</a:t>
            </a:r>
            <a:r>
              <a:rPr lang="en-US" altLang="ja-JP" sz="1800" b="0">
                <a:latin typeface="Calibri" charset="0"/>
              </a:rPr>
              <a:t>)</a:t>
            </a:r>
            <a:endParaRPr lang="en-US" sz="1800" b="0">
              <a:latin typeface="Calibri" charset="0"/>
            </a:endParaRPr>
          </a:p>
        </p:txBody>
      </p:sp>
      <p:sp>
        <p:nvSpPr>
          <p:cNvPr id="55300" name="Rectangle 4"/>
          <p:cNvSpPr>
            <a:spLocks noChangeArrowheads="1"/>
          </p:cNvSpPr>
          <p:nvPr/>
        </p:nvSpPr>
        <p:spPr bwMode="auto">
          <a:xfrm>
            <a:off x="344488" y="227013"/>
            <a:ext cx="82296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defRPr/>
            </a:pPr>
            <a:r>
              <a:rPr lang="en-US" sz="2000" b="0">
                <a:latin typeface="Arial Black" charset="0"/>
              </a:rPr>
              <a:t>GSFC JEDI EM calibration results</a:t>
            </a:r>
          </a:p>
        </p:txBody>
      </p:sp>
      <p:sp>
        <p:nvSpPr>
          <p:cNvPr id="5" name="Title 3"/>
          <p:cNvSpPr txBox="1">
            <a:spLocks/>
          </p:cNvSpPr>
          <p:nvPr/>
        </p:nvSpPr>
        <p:spPr>
          <a:xfrm>
            <a:off x="684696" y="312738"/>
            <a:ext cx="8002104" cy="482600"/>
          </a:xfrm>
          <a:prstGeom prst="rect">
            <a:avLst/>
          </a:prstGeom>
        </p:spPr>
        <p:txBody>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pPr>
              <a:defRPr/>
            </a:pPr>
            <a:r>
              <a:rPr lang="en-US" dirty="0" smtClean="0">
                <a:latin typeface="Times New Roman" charset="0"/>
                <a:ea typeface="ＭＳ Ｐゴシック" charset="0"/>
                <a:cs typeface="ＭＳ Ｐゴシック" charset="0"/>
              </a:rPr>
              <a:t>Representative results from JEDI Cal.</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6655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825500" y="1077913"/>
            <a:ext cx="6870700" cy="5033962"/>
          </a:xfrm>
        </p:spPr>
        <p:txBody>
          <a:bodyPr/>
          <a:lstStyle/>
          <a:p>
            <a:pPr marL="342900" indent="-342900" eaLnBrk="1" hangingPunct="1">
              <a:defRPr/>
            </a:pPr>
            <a:r>
              <a:rPr lang="en-US">
                <a:latin typeface="Times New Roman" charset="0"/>
                <a:ea typeface="ＭＳ Ｐゴシック" charset="0"/>
                <a:cs typeface="ＭＳ Ｐゴシック" charset="0"/>
              </a:rPr>
              <a:t>Component Testing</a:t>
            </a:r>
          </a:p>
          <a:p>
            <a:pPr marL="742950" lvl="1" indent="-285750" eaLnBrk="1" hangingPunct="1">
              <a:defRPr/>
            </a:pPr>
            <a:r>
              <a:rPr lang="en-US">
                <a:latin typeface="Times New Roman" charset="0"/>
                <a:ea typeface="ＭＳ Ｐゴシック" charset="0"/>
              </a:rPr>
              <a:t>Aliveness</a:t>
            </a:r>
          </a:p>
          <a:p>
            <a:pPr marL="742950" lvl="1" indent="-285750" eaLnBrk="1" hangingPunct="1">
              <a:defRPr/>
            </a:pPr>
            <a:r>
              <a:rPr lang="en-US">
                <a:latin typeface="Times New Roman" charset="0"/>
                <a:ea typeface="ＭＳ Ｐゴシック" charset="0"/>
              </a:rPr>
              <a:t>Limited Performance Test</a:t>
            </a:r>
          </a:p>
          <a:p>
            <a:pPr marL="342900" indent="-342900" eaLnBrk="1" hangingPunct="1">
              <a:defRPr/>
            </a:pPr>
            <a:r>
              <a:rPr lang="en-US">
                <a:latin typeface="Times New Roman" charset="0"/>
                <a:ea typeface="ＭＳ Ｐゴシック" charset="0"/>
                <a:cs typeface="ＭＳ Ｐゴシック" charset="0"/>
              </a:rPr>
              <a:t>Assembly Testing</a:t>
            </a:r>
          </a:p>
          <a:p>
            <a:pPr marL="742950" lvl="1" indent="-285750" eaLnBrk="1" hangingPunct="1">
              <a:defRPr/>
            </a:pPr>
            <a:r>
              <a:rPr lang="en-US">
                <a:latin typeface="Times New Roman" charset="0"/>
                <a:ea typeface="ＭＳ Ｐゴシック" charset="0"/>
              </a:rPr>
              <a:t>Functional</a:t>
            </a:r>
          </a:p>
          <a:p>
            <a:pPr marL="742950" lvl="1" indent="-285750" eaLnBrk="1" hangingPunct="1">
              <a:defRPr/>
            </a:pPr>
            <a:r>
              <a:rPr lang="en-US">
                <a:latin typeface="Times New Roman" charset="0"/>
                <a:ea typeface="ＭＳ Ｐゴシック" charset="0"/>
              </a:rPr>
              <a:t>Limited Performance Test</a:t>
            </a:r>
          </a:p>
          <a:p>
            <a:pPr marL="342900" indent="-342900" eaLnBrk="1" hangingPunct="1">
              <a:defRPr/>
            </a:pPr>
            <a:r>
              <a:rPr lang="en-US">
                <a:latin typeface="Times New Roman" charset="0"/>
                <a:ea typeface="ＭＳ Ｐゴシック" charset="0"/>
                <a:cs typeface="ＭＳ Ｐゴシック" charset="0"/>
              </a:rPr>
              <a:t>Prototype </a:t>
            </a:r>
            <a:r>
              <a:rPr lang="ja-JP" altLang="en-US">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EM</a:t>
            </a:r>
            <a:r>
              <a:rPr lang="ja-JP" altLang="en-US">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 Testing</a:t>
            </a:r>
          </a:p>
          <a:p>
            <a:pPr marL="742950" lvl="1" indent="-285750" eaLnBrk="1" hangingPunct="1">
              <a:defRPr/>
            </a:pPr>
            <a:r>
              <a:rPr lang="en-US">
                <a:latin typeface="Times New Roman" charset="0"/>
                <a:ea typeface="ＭＳ Ｐゴシック" charset="0"/>
              </a:rPr>
              <a:t>Validate instrument design and performance</a:t>
            </a:r>
          </a:p>
          <a:p>
            <a:pPr marL="1143000" lvl="2" indent="-228600" eaLnBrk="1" hangingPunct="1">
              <a:buFont typeface="Wingdings" charset="0"/>
              <a:buChar char="Ø"/>
              <a:defRPr/>
            </a:pPr>
            <a:r>
              <a:rPr lang="en-US">
                <a:latin typeface="Times New Roman" charset="0"/>
                <a:ea typeface="ＭＳ Ｐゴシック" charset="0"/>
              </a:rPr>
              <a:t>Energy response;</a:t>
            </a:r>
          </a:p>
          <a:p>
            <a:pPr marL="1143000" lvl="2" indent="-228600" eaLnBrk="1" hangingPunct="1">
              <a:buFont typeface="Wingdings" charset="0"/>
              <a:buChar char="Ø"/>
              <a:defRPr/>
            </a:pPr>
            <a:r>
              <a:rPr lang="en-US">
                <a:latin typeface="Times New Roman" charset="0"/>
                <a:ea typeface="ＭＳ Ｐゴシック" charset="0"/>
              </a:rPr>
              <a:t>Instrument efficiency;</a:t>
            </a:r>
          </a:p>
          <a:p>
            <a:pPr marL="1143000" lvl="2" indent="-228600" eaLnBrk="1" hangingPunct="1">
              <a:buFont typeface="Wingdings" charset="0"/>
              <a:buChar char="Ø"/>
              <a:defRPr/>
            </a:pPr>
            <a:r>
              <a:rPr lang="en-US">
                <a:latin typeface="Times New Roman" charset="0"/>
                <a:ea typeface="ＭＳ Ｐゴシック" charset="0"/>
              </a:rPr>
              <a:t>Instrument geometry factor</a:t>
            </a:r>
          </a:p>
          <a:p>
            <a:pPr marL="742950" lvl="1" indent="-285750" eaLnBrk="1" hangingPunct="1">
              <a:defRPr/>
            </a:pPr>
            <a:r>
              <a:rPr lang="en-US">
                <a:latin typeface="Times New Roman" charset="0"/>
                <a:ea typeface="ＭＳ Ｐゴシック" charset="0"/>
              </a:rPr>
              <a:t>Establish testing procedures</a:t>
            </a:r>
          </a:p>
          <a:p>
            <a:pPr marL="342900" indent="-342900" eaLnBrk="1" hangingPunct="1">
              <a:defRPr/>
            </a:pPr>
            <a:r>
              <a:rPr lang="en-US">
                <a:latin typeface="Times New Roman" charset="0"/>
                <a:ea typeface="ＭＳ Ｐゴシック" charset="0"/>
                <a:cs typeface="ＭＳ Ｐゴシック" charset="0"/>
              </a:rPr>
              <a:t>Flight Model (FM)</a:t>
            </a:r>
          </a:p>
          <a:p>
            <a:pPr marL="742950" lvl="1" indent="-285750" eaLnBrk="1" hangingPunct="1">
              <a:defRPr/>
            </a:pPr>
            <a:r>
              <a:rPr lang="en-US">
                <a:latin typeface="Times New Roman" charset="0"/>
                <a:ea typeface="ＭＳ Ｐゴシック" charset="0"/>
              </a:rPr>
              <a:t>Qualified each unit as proto-flight unit</a:t>
            </a:r>
          </a:p>
          <a:p>
            <a:pPr marL="742950" lvl="1" indent="-285750" eaLnBrk="1" hangingPunct="1">
              <a:defRPr/>
            </a:pPr>
            <a:r>
              <a:rPr lang="en-US">
                <a:latin typeface="Times New Roman" charset="0"/>
                <a:ea typeface="ＭＳ Ｐゴシック" charset="0"/>
              </a:rPr>
              <a:t>Test to acceptance levels</a:t>
            </a:r>
            <a:endParaRPr lang="en-US">
              <a:latin typeface="Times" charset="0"/>
              <a:ea typeface="ＭＳ Ｐゴシック" charset="0"/>
            </a:endParaRPr>
          </a:p>
        </p:txBody>
      </p:sp>
      <p:sp>
        <p:nvSpPr>
          <p:cNvPr id="33795" name="Title 3"/>
          <p:cNvSpPr>
            <a:spLocks noGrp="1"/>
          </p:cNvSpPr>
          <p:nvPr>
            <p:ph type="title"/>
          </p:nvPr>
        </p:nvSpPr>
        <p:spPr>
          <a:xfrm>
            <a:off x="717826" y="325438"/>
            <a:ext cx="7968974" cy="495300"/>
          </a:xfrm>
        </p:spPr>
        <p:txBody>
          <a:bodyPr/>
          <a:lstStyle/>
          <a:p>
            <a:pPr eaLnBrk="1" hangingPunct="1">
              <a:defRPr/>
            </a:pPr>
            <a:r>
              <a:rPr lang="en-US" b="1" dirty="0" smtClean="0">
                <a:latin typeface="Times New Roman" charset="0"/>
                <a:ea typeface="ＭＳ Ｐゴシック" charset="0"/>
                <a:cs typeface="ＭＳ Ｐゴシック" charset="0"/>
              </a:rPr>
              <a:t>EPI-Lo </a:t>
            </a:r>
            <a:r>
              <a:rPr lang="en-US" b="1" dirty="0">
                <a:latin typeface="Times New Roman" charset="0"/>
                <a:ea typeface="ＭＳ Ｐゴシック" charset="0"/>
                <a:cs typeface="ＭＳ Ｐゴシック" charset="0"/>
              </a:rPr>
              <a:t>Development Summary</a:t>
            </a:r>
          </a:p>
        </p:txBody>
      </p:sp>
    </p:spTree>
    <p:extLst>
      <p:ext uri="{BB962C8B-B14F-4D97-AF65-F5344CB8AC3E}">
        <p14:creationId xmlns:p14="http://schemas.microsoft.com/office/powerpoint/2010/main" val="30826181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787400" y="1087438"/>
            <a:ext cx="7366000" cy="5364162"/>
          </a:xfrm>
        </p:spPr>
        <p:txBody>
          <a:bodyPr/>
          <a:lstStyle/>
          <a:p>
            <a:pPr eaLnBrk="1" hangingPunct="1">
              <a:lnSpc>
                <a:spcPct val="90000"/>
              </a:lnSpc>
              <a:defRPr/>
            </a:pPr>
            <a:r>
              <a:rPr lang="en-US" sz="2000" dirty="0">
                <a:latin typeface="Times New Roman" charset="0"/>
                <a:ea typeface="ＭＳ Ｐゴシック" charset="0"/>
                <a:cs typeface="ＭＳ Ｐゴシック" charset="0"/>
              </a:rPr>
              <a:t>  FM </a:t>
            </a:r>
            <a:r>
              <a:rPr lang="en-US" sz="2000" dirty="0" smtClean="0">
                <a:latin typeface="Times New Roman" charset="0"/>
                <a:ea typeface="ＭＳ Ｐゴシック" charset="0"/>
                <a:cs typeface="ＭＳ Ｐゴシック" charset="0"/>
              </a:rPr>
              <a:t>Unit</a:t>
            </a:r>
            <a:endParaRPr lang="en-US" sz="2000" dirty="0">
              <a:latin typeface="Times New Roman" charset="0"/>
              <a:ea typeface="ＭＳ Ｐゴシック" charset="0"/>
              <a:cs typeface="ＭＳ Ｐゴシック" charset="0"/>
            </a:endParaRPr>
          </a:p>
          <a:p>
            <a:pPr lvl="1" eaLnBrk="1" hangingPunct="1">
              <a:lnSpc>
                <a:spcPct val="90000"/>
              </a:lnSpc>
              <a:defRPr/>
            </a:pPr>
            <a:r>
              <a:rPr lang="en-US" sz="2000" dirty="0">
                <a:solidFill>
                  <a:schemeClr val="tx2"/>
                </a:solidFill>
                <a:latin typeface="Times New Roman" charset="0"/>
                <a:ea typeface="ＭＳ Ｐゴシック" charset="0"/>
              </a:rPr>
              <a:t>All instrument integration activities will be performed in a Class 5 clean room environment</a:t>
            </a:r>
            <a:endParaRPr lang="en-US" sz="2000" dirty="0">
              <a:latin typeface="Times New Roman" charset="0"/>
              <a:ea typeface="ＭＳ Ｐゴシック" charset="0"/>
            </a:endParaRPr>
          </a:p>
          <a:p>
            <a:pPr lvl="1" eaLnBrk="1" hangingPunct="1">
              <a:lnSpc>
                <a:spcPct val="90000"/>
              </a:lnSpc>
              <a:defRPr/>
            </a:pPr>
            <a:r>
              <a:rPr lang="en-US" sz="2000" dirty="0">
                <a:latin typeface="Times New Roman" charset="0"/>
                <a:ea typeface="ＭＳ Ｐゴシック" charset="0"/>
              </a:rPr>
              <a:t>Test in bell jar to characterize geometry, energy response, and sensitivity</a:t>
            </a:r>
          </a:p>
          <a:p>
            <a:pPr lvl="2" eaLnBrk="1" hangingPunct="1">
              <a:lnSpc>
                <a:spcPct val="90000"/>
              </a:lnSpc>
              <a:buFont typeface="Wingdings" charset="0"/>
              <a:buChar char="Ø"/>
              <a:defRPr/>
            </a:pPr>
            <a:r>
              <a:rPr lang="en-US" sz="2000" dirty="0">
                <a:latin typeface="Times New Roman" charset="0"/>
                <a:ea typeface="ＭＳ Ｐゴシック" charset="0"/>
              </a:rPr>
              <a:t>Compare with EM results</a:t>
            </a:r>
          </a:p>
          <a:p>
            <a:pPr lvl="1" eaLnBrk="1" hangingPunct="1">
              <a:lnSpc>
                <a:spcPct val="90000"/>
              </a:lnSpc>
              <a:defRPr/>
            </a:pPr>
            <a:r>
              <a:rPr lang="en-US" sz="2000" dirty="0">
                <a:latin typeface="Times New Roman" charset="0"/>
                <a:ea typeface="ＭＳ Ｐゴシック" charset="0"/>
              </a:rPr>
              <a:t>Calibrate in Beam Facilities at APL, GSFC, and LBL to characterize energy response, sensitivity, dynamic range </a:t>
            </a:r>
          </a:p>
          <a:p>
            <a:pPr eaLnBrk="1" hangingPunct="1">
              <a:lnSpc>
                <a:spcPct val="90000"/>
              </a:lnSpc>
              <a:defRPr/>
            </a:pPr>
            <a:r>
              <a:rPr lang="en-US" sz="2000" dirty="0">
                <a:latin typeface="Times New Roman" charset="0"/>
                <a:ea typeface="ＭＳ Ｐゴシック" charset="0"/>
                <a:cs typeface="ＭＳ Ｐゴシック" charset="0"/>
              </a:rPr>
              <a:t> Test Philosophy:</a:t>
            </a:r>
          </a:p>
          <a:p>
            <a:pPr lvl="1" eaLnBrk="1" hangingPunct="1">
              <a:lnSpc>
                <a:spcPct val="90000"/>
              </a:lnSpc>
              <a:defRPr/>
            </a:pPr>
            <a:r>
              <a:rPr lang="en-US" sz="2000" dirty="0" smtClean="0">
                <a:latin typeface="Times New Roman" charset="0"/>
                <a:ea typeface="ＭＳ Ｐゴシック" charset="0"/>
              </a:rPr>
              <a:t>FM will </a:t>
            </a:r>
            <a:r>
              <a:rPr lang="en-US" sz="2000" dirty="0">
                <a:latin typeface="Times New Roman" charset="0"/>
                <a:ea typeface="ＭＳ Ｐゴシック" charset="0"/>
              </a:rPr>
              <a:t>be fully calibrated </a:t>
            </a:r>
            <a:endParaRPr lang="en-US" sz="2000" dirty="0" smtClean="0">
              <a:latin typeface="Times New Roman" charset="0"/>
              <a:ea typeface="ＭＳ Ｐゴシック" charset="0"/>
            </a:endParaRPr>
          </a:p>
          <a:p>
            <a:pPr lvl="1" eaLnBrk="1" hangingPunct="1">
              <a:lnSpc>
                <a:spcPct val="90000"/>
              </a:lnSpc>
              <a:defRPr/>
            </a:pPr>
            <a:r>
              <a:rPr lang="en-US" sz="2000" dirty="0" smtClean="0">
                <a:latin typeface="Times New Roman" charset="0"/>
                <a:ea typeface="ＭＳ Ｐゴシック" charset="0"/>
              </a:rPr>
              <a:t>pre</a:t>
            </a:r>
            <a:r>
              <a:rPr lang="en-US" sz="2000" dirty="0">
                <a:latin typeface="Times New Roman" charset="0"/>
                <a:ea typeface="ＭＳ Ｐゴシック" charset="0"/>
              </a:rPr>
              <a:t>- and post-environmental </a:t>
            </a:r>
            <a:r>
              <a:rPr lang="en-US" sz="2000" dirty="0" smtClean="0">
                <a:latin typeface="Times New Roman" charset="0"/>
                <a:ea typeface="ＭＳ Ｐゴシック" charset="0"/>
              </a:rPr>
              <a:t>qualification spot calibration</a:t>
            </a:r>
            <a:endParaRPr lang="en-US" sz="2000" dirty="0">
              <a:latin typeface="Times New Roman" charset="0"/>
              <a:ea typeface="ＭＳ Ｐゴシック" charset="0"/>
            </a:endParaRPr>
          </a:p>
          <a:p>
            <a:pPr lvl="1" eaLnBrk="1" hangingPunct="1">
              <a:lnSpc>
                <a:spcPct val="90000"/>
              </a:lnSpc>
              <a:defRPr/>
            </a:pPr>
            <a:r>
              <a:rPr lang="en-US" sz="2000" dirty="0">
                <a:latin typeface="Times New Roman" charset="0"/>
                <a:ea typeface="ＭＳ Ｐゴシック" charset="0"/>
              </a:rPr>
              <a:t>In-flight cross calibration </a:t>
            </a:r>
            <a:r>
              <a:rPr lang="en-US" sz="2000" dirty="0" smtClean="0">
                <a:latin typeface="Times New Roman" charset="0"/>
                <a:ea typeface="ＭＳ Ｐゴシック" charset="0"/>
              </a:rPr>
              <a:t>between EPI-Lo and EPI-Hi</a:t>
            </a:r>
            <a:endParaRPr lang="en-US" dirty="0">
              <a:latin typeface="Times New Roman" charset="0"/>
              <a:ea typeface="ＭＳ Ｐゴシック" charset="0"/>
            </a:endParaRPr>
          </a:p>
        </p:txBody>
      </p:sp>
      <p:sp>
        <p:nvSpPr>
          <p:cNvPr id="35843" name="Title 3"/>
          <p:cNvSpPr>
            <a:spLocks noGrp="1"/>
          </p:cNvSpPr>
          <p:nvPr>
            <p:ph type="title"/>
          </p:nvPr>
        </p:nvSpPr>
        <p:spPr>
          <a:xfrm>
            <a:off x="640522" y="325438"/>
            <a:ext cx="8046278" cy="520700"/>
          </a:xfrm>
        </p:spPr>
        <p:txBody>
          <a:bodyPr/>
          <a:lstStyle/>
          <a:p>
            <a:pPr eaLnBrk="1" hangingPunct="1">
              <a:defRPr/>
            </a:pPr>
            <a:r>
              <a:rPr lang="en-US" b="1" dirty="0">
                <a:latin typeface="Times New Roman" charset="0"/>
                <a:ea typeface="ＭＳ Ｐゴシック" charset="0"/>
                <a:cs typeface="ＭＳ Ｐゴシック" charset="0"/>
              </a:rPr>
              <a:t>Calibration Approach (Flight units)</a:t>
            </a:r>
          </a:p>
        </p:txBody>
      </p:sp>
    </p:spTree>
    <p:extLst>
      <p:ext uri="{BB962C8B-B14F-4D97-AF65-F5344CB8AC3E}">
        <p14:creationId xmlns:p14="http://schemas.microsoft.com/office/powerpoint/2010/main" val="16519539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Grp="1" noChangeArrowheads="1"/>
          </p:cNvSpPr>
          <p:nvPr>
            <p:ph type="body" idx="1"/>
          </p:nvPr>
        </p:nvSpPr>
        <p:spPr>
          <a:xfrm>
            <a:off x="800100" y="1036638"/>
            <a:ext cx="7861300" cy="1503362"/>
          </a:xfrm>
        </p:spPr>
        <p:txBody>
          <a:bodyPr/>
          <a:lstStyle/>
          <a:p>
            <a:pPr eaLnBrk="1" hangingPunct="1">
              <a:lnSpc>
                <a:spcPct val="90000"/>
              </a:lnSpc>
              <a:defRPr/>
            </a:pPr>
            <a:r>
              <a:rPr lang="en-US" dirty="0">
                <a:latin typeface="Times New Roman" charset="0"/>
                <a:ea typeface="ＭＳ Ｐゴシック" charset="0"/>
                <a:cs typeface="ＭＳ Ｐゴシック" charset="0"/>
              </a:rPr>
              <a:t>Final calibration for </a:t>
            </a:r>
            <a:r>
              <a:rPr lang="en-US" dirty="0" smtClean="0">
                <a:latin typeface="Times New Roman" charset="0"/>
                <a:ea typeface="ＭＳ Ｐゴシック" charset="0"/>
                <a:cs typeface="ＭＳ Ｐゴシック" charset="0"/>
              </a:rPr>
              <a:t>FM </a:t>
            </a:r>
            <a:r>
              <a:rPr lang="en-US" dirty="0">
                <a:latin typeface="Times New Roman" charset="0"/>
                <a:ea typeface="ＭＳ Ｐゴシック" charset="0"/>
                <a:cs typeface="ＭＳ Ｐゴシック" charset="0"/>
              </a:rPr>
              <a:t>slated for three weeks</a:t>
            </a:r>
          </a:p>
          <a:p>
            <a:pPr eaLnBrk="1" hangingPunct="1">
              <a:lnSpc>
                <a:spcPct val="90000"/>
              </a:lnSpc>
              <a:defRPr/>
            </a:pPr>
            <a:r>
              <a:rPr lang="en-US" dirty="0" smtClean="0">
                <a:latin typeface="Times New Roman" charset="0"/>
                <a:ea typeface="ＭＳ Ｐゴシック" charset="0"/>
                <a:cs typeface="ＭＳ Ｐゴシック" charset="0"/>
              </a:rPr>
              <a:t>Major </a:t>
            </a:r>
            <a:r>
              <a:rPr lang="en-US" dirty="0">
                <a:latin typeface="Times New Roman" charset="0"/>
                <a:ea typeface="ＭＳ Ｐゴシック" charset="0"/>
                <a:cs typeface="ＭＳ Ｐゴシック" charset="0"/>
              </a:rPr>
              <a:t>calibration efforts will be performed at APL facility</a:t>
            </a:r>
          </a:p>
          <a:p>
            <a:pPr lvl="1" eaLnBrk="1" hangingPunct="1">
              <a:lnSpc>
                <a:spcPct val="90000"/>
              </a:lnSpc>
              <a:defRPr/>
            </a:pPr>
            <a:r>
              <a:rPr lang="en-US" dirty="0">
                <a:latin typeface="Times New Roman" charset="0"/>
                <a:ea typeface="ＭＳ Ｐゴシック" charset="0"/>
              </a:rPr>
              <a:t>Substantial understandings of the instrument performance will be made with the </a:t>
            </a:r>
            <a:r>
              <a:rPr lang="en-US" dirty="0" smtClean="0">
                <a:latin typeface="Times New Roman" charset="0"/>
                <a:ea typeface="ＭＳ Ｐゴシック" charset="0"/>
              </a:rPr>
              <a:t>EPI-Lo </a:t>
            </a:r>
            <a:r>
              <a:rPr lang="en-US" dirty="0">
                <a:latin typeface="Times New Roman" charset="0"/>
                <a:ea typeface="ＭＳ Ｐゴシック" charset="0"/>
              </a:rPr>
              <a:t>EM characteristics</a:t>
            </a:r>
          </a:p>
        </p:txBody>
      </p:sp>
      <p:sp>
        <p:nvSpPr>
          <p:cNvPr id="37893" name="Title 5"/>
          <p:cNvSpPr>
            <a:spLocks noGrp="1"/>
          </p:cNvSpPr>
          <p:nvPr>
            <p:ph type="title"/>
          </p:nvPr>
        </p:nvSpPr>
        <p:spPr>
          <a:xfrm>
            <a:off x="629478" y="312738"/>
            <a:ext cx="8057322" cy="520700"/>
          </a:xfrm>
        </p:spPr>
        <p:txBody>
          <a:bodyPr/>
          <a:lstStyle/>
          <a:p>
            <a:pPr eaLnBrk="1" hangingPunct="1">
              <a:defRPr/>
            </a:pPr>
            <a:r>
              <a:rPr lang="en-US" b="1" dirty="0" smtClean="0">
                <a:latin typeface="Times New Roman" charset="0"/>
                <a:ea typeface="ＭＳ Ｐゴシック" charset="0"/>
                <a:cs typeface="ＭＳ Ｐゴシック" charset="0"/>
              </a:rPr>
              <a:t>EPI-Lo </a:t>
            </a:r>
            <a:r>
              <a:rPr lang="en-US" b="1" dirty="0">
                <a:latin typeface="Times New Roman" charset="0"/>
                <a:ea typeface="ＭＳ Ｐゴシック" charset="0"/>
                <a:cs typeface="ＭＳ Ｐゴシック" charset="0"/>
              </a:rPr>
              <a:t>Calibration Schedule </a:t>
            </a:r>
          </a:p>
        </p:txBody>
      </p:sp>
    </p:spTree>
    <p:extLst>
      <p:ext uri="{BB962C8B-B14F-4D97-AF65-F5344CB8AC3E}">
        <p14:creationId xmlns:p14="http://schemas.microsoft.com/office/powerpoint/2010/main" val="223755433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7" name="Object 2"/>
          <p:cNvGraphicFramePr>
            <a:graphicFrameLocks noChangeAspect="1"/>
          </p:cNvGraphicFramePr>
          <p:nvPr>
            <p:extLst>
              <p:ext uri="{D42A27DB-BD31-4B8C-83A1-F6EECF244321}">
                <p14:modId xmlns:p14="http://schemas.microsoft.com/office/powerpoint/2010/main" val="3578165074"/>
              </p:ext>
            </p:extLst>
          </p:nvPr>
        </p:nvGraphicFramePr>
        <p:xfrm>
          <a:off x="-1" y="1027043"/>
          <a:ext cx="9386958" cy="5532782"/>
        </p:xfrm>
        <a:graphic>
          <a:graphicData uri="http://schemas.openxmlformats.org/presentationml/2006/ole">
            <mc:AlternateContent xmlns:mc="http://schemas.openxmlformats.org/markup-compatibility/2006">
              <mc:Choice xmlns:v="urn:schemas-microsoft-com:vml" Requires="v">
                <p:oleObj spid="_x0000_s25602" name="Document" r:id="rId3" imgW="8737600" imgH="5257800" progId="Word.Document.8">
                  <p:embed/>
                </p:oleObj>
              </mc:Choice>
              <mc:Fallback>
                <p:oleObj name="Document" r:id="rId3" imgW="8737600" imgH="5257800" progId="Word.Document.8">
                  <p:embed/>
                  <p:pic>
                    <p:nvPicPr>
                      <p:cNvPr id="0" name=""/>
                      <p:cNvPicPr>
                        <a:picLocks noChangeAspect="1" noChangeArrowheads="1"/>
                      </p:cNvPicPr>
                      <p:nvPr/>
                    </p:nvPicPr>
                    <p:blipFill>
                      <a:blip r:embed="rId4"/>
                      <a:srcRect/>
                      <a:stretch>
                        <a:fillRect/>
                      </a:stretch>
                    </p:blipFill>
                    <p:spPr bwMode="auto">
                      <a:xfrm>
                        <a:off x="-1" y="1027043"/>
                        <a:ext cx="9386958" cy="5532782"/>
                      </a:xfrm>
                      <a:prstGeom prst="rect">
                        <a:avLst/>
                      </a:prstGeom>
                      <a:noFill/>
                      <a:ln>
                        <a:noFill/>
                      </a:ln>
                      <a:effectLst/>
                    </p:spPr>
                  </p:pic>
                </p:oleObj>
              </mc:Fallback>
            </mc:AlternateContent>
          </a:graphicData>
        </a:graphic>
      </p:graphicFrame>
      <p:sp>
        <p:nvSpPr>
          <p:cNvPr id="39940" name="Title 4"/>
          <p:cNvSpPr>
            <a:spLocks noGrp="1"/>
          </p:cNvSpPr>
          <p:nvPr>
            <p:ph type="title"/>
          </p:nvPr>
        </p:nvSpPr>
        <p:spPr>
          <a:xfrm>
            <a:off x="706782" y="325438"/>
            <a:ext cx="7980017" cy="482600"/>
          </a:xfrm>
        </p:spPr>
        <p:txBody>
          <a:bodyPr/>
          <a:lstStyle/>
          <a:p>
            <a:pPr eaLnBrk="1" hangingPunct="1">
              <a:defRPr/>
            </a:pPr>
            <a:r>
              <a:rPr lang="en-US" b="1" dirty="0">
                <a:latin typeface="Times New Roman" charset="0"/>
                <a:ea typeface="ＭＳ Ｐゴシック" charset="0"/>
                <a:cs typeface="ＭＳ Ｐゴシック" charset="0"/>
              </a:rPr>
              <a:t>Tests at Instrument Level</a:t>
            </a:r>
          </a:p>
        </p:txBody>
      </p:sp>
      <p:grpSp>
        <p:nvGrpSpPr>
          <p:cNvPr id="39939" name="Group 12"/>
          <p:cNvGrpSpPr>
            <a:grpSpLocks/>
          </p:cNvGrpSpPr>
          <p:nvPr/>
        </p:nvGrpSpPr>
        <p:grpSpPr bwMode="auto">
          <a:xfrm>
            <a:off x="763588" y="2755901"/>
            <a:ext cx="7850187" cy="3808413"/>
            <a:chOff x="481" y="1696"/>
            <a:chExt cx="4945" cy="2399"/>
          </a:xfrm>
        </p:grpSpPr>
        <p:sp>
          <p:nvSpPr>
            <p:cNvPr id="2" name="Text Box 4"/>
            <p:cNvSpPr txBox="1">
              <a:spLocks noChangeArrowheads="1"/>
            </p:cNvSpPr>
            <p:nvPr/>
          </p:nvSpPr>
          <p:spPr bwMode="auto">
            <a:xfrm>
              <a:off x="481" y="3922"/>
              <a:ext cx="494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200">
                  <a:latin typeface="Times New Roman" charset="0"/>
                </a:rPr>
                <a:t>*Science requires relative/absolute accuracy: 20%/50%.  Ground calibration 20% precision, reduced to 10% in flight.</a:t>
              </a:r>
              <a:endParaRPr lang="en-US" sz="1200"/>
            </a:p>
          </p:txBody>
        </p:sp>
        <p:grpSp>
          <p:nvGrpSpPr>
            <p:cNvPr id="39941" name="Group 8"/>
            <p:cNvGrpSpPr>
              <a:grpSpLocks/>
            </p:cNvGrpSpPr>
            <p:nvPr/>
          </p:nvGrpSpPr>
          <p:grpSpPr bwMode="auto">
            <a:xfrm>
              <a:off x="3350" y="2821"/>
              <a:ext cx="538" cy="144"/>
              <a:chOff x="3350" y="2821"/>
              <a:chExt cx="538" cy="144"/>
            </a:xfrm>
          </p:grpSpPr>
          <p:sp>
            <p:nvSpPr>
              <p:cNvPr id="3" name="Rectangle 6"/>
              <p:cNvSpPr>
                <a:spLocks noChangeArrowheads="1"/>
              </p:cNvSpPr>
              <p:nvPr/>
            </p:nvSpPr>
            <p:spPr bwMode="auto">
              <a:xfrm>
                <a:off x="3400" y="2850"/>
                <a:ext cx="64" cy="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 name="Text Box 5"/>
              <p:cNvSpPr txBox="1">
                <a:spLocks noChangeArrowheads="1"/>
              </p:cNvSpPr>
              <p:nvPr/>
            </p:nvSpPr>
            <p:spPr bwMode="auto">
              <a:xfrm>
                <a:off x="3350" y="2821"/>
                <a:ext cx="53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900">
                    <a:latin typeface="Times New Roman" charset="0"/>
                  </a:rPr>
                  <a:t>30</a:t>
                </a:r>
              </a:p>
            </p:txBody>
          </p:sp>
        </p:grpSp>
        <p:sp>
          <p:nvSpPr>
            <p:cNvPr id="39946" name="Rectangle 10"/>
            <p:cNvSpPr>
              <a:spLocks noChangeArrowheads="1"/>
            </p:cNvSpPr>
            <p:nvPr/>
          </p:nvSpPr>
          <p:spPr bwMode="auto">
            <a:xfrm>
              <a:off x="3389" y="1696"/>
              <a:ext cx="64" cy="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7648853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838200" y="1049338"/>
            <a:ext cx="7607300" cy="5364162"/>
          </a:xfrm>
        </p:spPr>
        <p:txBody>
          <a:bodyPr/>
          <a:lstStyle/>
          <a:p>
            <a:pPr marL="342900" indent="-342900" eaLnBrk="1" hangingPunct="1">
              <a:spcBef>
                <a:spcPct val="0"/>
              </a:spcBef>
              <a:defRPr/>
            </a:pPr>
            <a:r>
              <a:rPr lang="en-US" dirty="0">
                <a:latin typeface="Times New Roman" charset="0"/>
                <a:ea typeface="ＭＳ Ｐゴシック" charset="0"/>
                <a:cs typeface="Times New Roman" charset="0"/>
              </a:rPr>
              <a:t>On-orbit and cruise calibration achieves relative calibration to 10% precision</a:t>
            </a:r>
          </a:p>
          <a:p>
            <a:pPr marL="742950" lvl="1" indent="-285750" eaLnBrk="1" hangingPunct="1">
              <a:spcBef>
                <a:spcPct val="0"/>
              </a:spcBef>
              <a:defRPr/>
            </a:pPr>
            <a:r>
              <a:rPr lang="en-US" dirty="0" smtClean="0">
                <a:latin typeface="Times New Roman" charset="0"/>
                <a:ea typeface="ＭＳ Ｐゴシック" charset="0"/>
                <a:cs typeface="Times New Roman" charset="0"/>
              </a:rPr>
              <a:t>Uniformity </a:t>
            </a:r>
            <a:r>
              <a:rPr lang="en-US" dirty="0">
                <a:latin typeface="Times New Roman" charset="0"/>
                <a:ea typeface="ＭＳ Ｐゴシック" charset="0"/>
                <a:cs typeface="Times New Roman" charset="0"/>
              </a:rPr>
              <a:t>confirmed by </a:t>
            </a:r>
            <a:r>
              <a:rPr lang="en-US" dirty="0" smtClean="0">
                <a:latin typeface="Times New Roman" charset="0"/>
                <a:ea typeface="ＭＳ Ｐゴシック" charset="0"/>
                <a:cs typeface="Times New Roman" charset="0"/>
              </a:rPr>
              <a:t>evolution of pitch angle distribution from onset to shock passage.</a:t>
            </a:r>
            <a:endParaRPr lang="en-US" dirty="0">
              <a:latin typeface="Times New Roman" charset="0"/>
              <a:ea typeface="ＭＳ Ｐゴシック" charset="0"/>
              <a:cs typeface="Times New Roman" charset="0"/>
            </a:endParaRPr>
          </a:p>
          <a:p>
            <a:pPr marL="742950" lvl="1" indent="-285750" eaLnBrk="1" hangingPunct="1">
              <a:spcBef>
                <a:spcPct val="0"/>
              </a:spcBef>
              <a:defRPr/>
            </a:pPr>
            <a:r>
              <a:rPr lang="en-US" dirty="0" smtClean="0">
                <a:latin typeface="Times New Roman" charset="0"/>
                <a:ea typeface="ＭＳ Ｐゴシック" charset="0"/>
                <a:cs typeface="Times New Roman" charset="0"/>
              </a:rPr>
              <a:t>Such calibrations </a:t>
            </a:r>
            <a:r>
              <a:rPr lang="en-US" dirty="0">
                <a:latin typeface="Times New Roman" charset="0"/>
                <a:ea typeface="ＭＳ Ｐゴシック" charset="0"/>
                <a:cs typeface="Times New Roman" charset="0"/>
              </a:rPr>
              <a:t>cover the entire energy and </a:t>
            </a:r>
            <a:r>
              <a:rPr lang="en-US" dirty="0" err="1">
                <a:latin typeface="Times New Roman" charset="0"/>
                <a:ea typeface="ＭＳ Ｐゴシック" charset="0"/>
                <a:cs typeface="Times New Roman" charset="0"/>
              </a:rPr>
              <a:t>FoV</a:t>
            </a:r>
            <a:r>
              <a:rPr lang="en-US" dirty="0">
                <a:latin typeface="Times New Roman" charset="0"/>
                <a:ea typeface="ＭＳ Ｐゴシック" charset="0"/>
                <a:cs typeface="Times New Roman" charset="0"/>
              </a:rPr>
              <a:t> coverage with linear instrument response (targeted rates, no pulse pileup)</a:t>
            </a:r>
          </a:p>
          <a:p>
            <a:pPr marL="342900" indent="-342900" eaLnBrk="1" hangingPunct="1">
              <a:spcBef>
                <a:spcPct val="0"/>
              </a:spcBef>
              <a:defRPr/>
            </a:pPr>
            <a:r>
              <a:rPr lang="en-US" dirty="0">
                <a:latin typeface="Times New Roman" charset="0"/>
                <a:ea typeface="ＭＳ Ｐゴシック" charset="0"/>
                <a:cs typeface="Times New Roman" charset="0"/>
              </a:rPr>
              <a:t> Built-in features to determine on-orbit instrument ion performance</a:t>
            </a:r>
            <a:endParaRPr lang="en-US" i="1" dirty="0">
              <a:latin typeface="Times New Roman" charset="0"/>
              <a:ea typeface="ＭＳ Ｐゴシック" charset="0"/>
              <a:cs typeface="Times New Roman" charset="0"/>
              <a:sym typeface="Symbol" charset="0"/>
            </a:endParaRPr>
          </a:p>
          <a:p>
            <a:pPr marL="742950" lvl="1" indent="-285750" eaLnBrk="1" hangingPunct="1">
              <a:spcBef>
                <a:spcPct val="0"/>
              </a:spcBef>
              <a:defRPr/>
            </a:pPr>
            <a:r>
              <a:rPr lang="en-US" i="1" dirty="0" smtClean="0">
                <a:latin typeface="Times New Roman" charset="0"/>
                <a:ea typeface="ＭＳ Ｐゴシック" charset="0"/>
                <a:cs typeface="Times New Roman" charset="0"/>
              </a:rPr>
              <a:t>Measure </a:t>
            </a:r>
            <a:r>
              <a:rPr lang="en-US" i="1" dirty="0">
                <a:latin typeface="Times New Roman" charset="0"/>
                <a:ea typeface="ＭＳ Ｐゴシック" charset="0"/>
                <a:cs typeface="Times New Roman" charset="0"/>
              </a:rPr>
              <a:t>pulse-height spectrum of secondary electrons from incident protons as function of time-of-flight</a:t>
            </a:r>
          </a:p>
          <a:p>
            <a:pPr marL="742950" lvl="1" indent="-285750" eaLnBrk="1" hangingPunct="1">
              <a:spcBef>
                <a:spcPct val="0"/>
              </a:spcBef>
              <a:defRPr/>
            </a:pPr>
            <a:r>
              <a:rPr lang="en-US" i="1" dirty="0" smtClean="0">
                <a:latin typeface="Times New Roman" charset="0"/>
                <a:ea typeface="ＭＳ Ｐゴシック" charset="0"/>
                <a:cs typeface="Times New Roman" charset="0"/>
              </a:rPr>
              <a:t>Unit has </a:t>
            </a:r>
            <a:r>
              <a:rPr lang="en-US" i="1" dirty="0">
                <a:latin typeface="Times New Roman" charset="0"/>
                <a:ea typeface="ＭＳ Ｐゴシック" charset="0"/>
                <a:cs typeface="Times New Roman" charset="0"/>
              </a:rPr>
              <a:t>built-in stimulus to inject known pulse through the front-end electronics</a:t>
            </a:r>
            <a:endParaRPr lang="en-US" dirty="0">
              <a:latin typeface="Times New Roman" charset="0"/>
              <a:ea typeface="ＭＳ Ｐゴシック" charset="0"/>
              <a:cs typeface="Times New Roman" charset="0"/>
            </a:endParaRPr>
          </a:p>
        </p:txBody>
      </p:sp>
      <p:sp>
        <p:nvSpPr>
          <p:cNvPr id="40963" name="Title 3"/>
          <p:cNvSpPr>
            <a:spLocks noGrp="1"/>
          </p:cNvSpPr>
          <p:nvPr>
            <p:ph type="title"/>
          </p:nvPr>
        </p:nvSpPr>
        <p:spPr>
          <a:xfrm>
            <a:off x="706782" y="325438"/>
            <a:ext cx="7980017" cy="482600"/>
          </a:xfrm>
        </p:spPr>
        <p:txBody>
          <a:bodyPr/>
          <a:lstStyle/>
          <a:p>
            <a:pPr eaLnBrk="1" hangingPunct="1">
              <a:defRPr/>
            </a:pPr>
            <a:r>
              <a:rPr lang="en-US" b="1" dirty="0">
                <a:latin typeface="Times New Roman" charset="0"/>
                <a:ea typeface="ＭＳ Ｐゴシック" charset="0"/>
                <a:cs typeface="ＭＳ Ｐゴシック" charset="0"/>
              </a:rPr>
              <a:t>In-Flight Calibration</a:t>
            </a:r>
          </a:p>
        </p:txBody>
      </p:sp>
    </p:spTree>
    <p:extLst>
      <p:ext uri="{BB962C8B-B14F-4D97-AF65-F5344CB8AC3E}">
        <p14:creationId xmlns:p14="http://schemas.microsoft.com/office/powerpoint/2010/main" val="28284349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812800" y="1112838"/>
            <a:ext cx="7518400" cy="5364162"/>
          </a:xfrm>
        </p:spPr>
        <p:txBody>
          <a:bodyPr/>
          <a:lstStyle/>
          <a:p>
            <a:pPr marL="342900" indent="-342900" eaLnBrk="1" hangingPunct="1">
              <a:lnSpc>
                <a:spcPct val="90000"/>
              </a:lnSpc>
              <a:defRPr/>
            </a:pPr>
            <a:r>
              <a:rPr lang="en-US" sz="2000" dirty="0">
                <a:latin typeface="Times New Roman" charset="0"/>
                <a:ea typeface="ＭＳ Ｐゴシック" charset="0"/>
                <a:cs typeface="ＭＳ Ｐゴシック" charset="0"/>
              </a:rPr>
              <a:t>Calibration plan satisfies all Level IV requirements</a:t>
            </a:r>
          </a:p>
          <a:p>
            <a:pPr marL="342900" indent="-342900" eaLnBrk="1" hangingPunct="1">
              <a:lnSpc>
                <a:spcPct val="90000"/>
              </a:lnSpc>
              <a:defRPr/>
            </a:pPr>
            <a:endParaRPr lang="en-US" sz="2000" dirty="0">
              <a:latin typeface="Times New Roman" charset="0"/>
              <a:ea typeface="ＭＳ Ｐゴシック" charset="0"/>
              <a:cs typeface="ＭＳ Ｐゴシック" charset="0"/>
            </a:endParaRPr>
          </a:p>
          <a:p>
            <a:pPr marL="342900" indent="-342900" eaLnBrk="1" hangingPunct="1">
              <a:lnSpc>
                <a:spcPct val="90000"/>
              </a:lnSpc>
              <a:defRPr/>
            </a:pPr>
            <a:r>
              <a:rPr lang="en-US" sz="2000" dirty="0">
                <a:latin typeface="Times New Roman" charset="0"/>
                <a:ea typeface="ＭＳ Ｐゴシック" charset="0"/>
                <a:cs typeface="ＭＳ Ｐゴシック" charset="0"/>
              </a:rPr>
              <a:t>Calibration facilities have been identified that meet </a:t>
            </a:r>
            <a:r>
              <a:rPr lang="en-US" sz="2000" dirty="0" smtClean="0">
                <a:latin typeface="Times New Roman" charset="0"/>
                <a:ea typeface="ＭＳ Ｐゴシック" charset="0"/>
                <a:cs typeface="ＭＳ Ｐゴシック" charset="0"/>
              </a:rPr>
              <a:t>EPI-Lo </a:t>
            </a:r>
            <a:r>
              <a:rPr lang="en-US" sz="2000" dirty="0">
                <a:latin typeface="Times New Roman" charset="0"/>
                <a:ea typeface="ＭＳ Ｐゴシック" charset="0"/>
                <a:cs typeface="ＭＳ Ｐゴシック" charset="0"/>
              </a:rPr>
              <a:t>needs</a:t>
            </a:r>
          </a:p>
          <a:p>
            <a:pPr marL="342900" indent="-342900" eaLnBrk="1" hangingPunct="1">
              <a:lnSpc>
                <a:spcPct val="90000"/>
              </a:lnSpc>
              <a:defRPr/>
            </a:pPr>
            <a:endParaRPr lang="en-US" sz="2000" dirty="0">
              <a:latin typeface="Times New Roman" charset="0"/>
              <a:ea typeface="ＭＳ Ｐゴシック" charset="0"/>
              <a:cs typeface="ＭＳ Ｐゴシック" charset="0"/>
            </a:endParaRPr>
          </a:p>
          <a:p>
            <a:pPr marL="342900" indent="-342900" eaLnBrk="1" hangingPunct="1">
              <a:lnSpc>
                <a:spcPct val="90000"/>
              </a:lnSpc>
              <a:defRPr/>
            </a:pPr>
            <a:r>
              <a:rPr lang="en-US" sz="2000" dirty="0">
                <a:latin typeface="Times New Roman" charset="0"/>
                <a:ea typeface="ＭＳ Ｐゴシック" charset="0"/>
                <a:cs typeface="ＭＳ Ｐゴシック" charset="0"/>
              </a:rPr>
              <a:t>APL operates and maintains the key </a:t>
            </a:r>
            <a:r>
              <a:rPr lang="en-US" sz="2000" dirty="0" smtClean="0">
                <a:latin typeface="Times New Roman" charset="0"/>
                <a:ea typeface="ＭＳ Ｐゴシック" charset="0"/>
                <a:cs typeface="ＭＳ Ｐゴシック" charset="0"/>
              </a:rPr>
              <a:t>EPI-Lo </a:t>
            </a:r>
            <a:r>
              <a:rPr lang="en-US" sz="2000" dirty="0">
                <a:latin typeface="Times New Roman" charset="0"/>
                <a:ea typeface="ＭＳ Ｐゴシック" charset="0"/>
                <a:cs typeface="ＭＳ Ｐゴシック" charset="0"/>
              </a:rPr>
              <a:t>calibration facility which allows maximum flexibility</a:t>
            </a:r>
          </a:p>
          <a:p>
            <a:pPr marL="0" indent="0" eaLnBrk="1" hangingPunct="1">
              <a:lnSpc>
                <a:spcPct val="90000"/>
              </a:lnSpc>
              <a:buFontTx/>
              <a:buNone/>
              <a:defRPr/>
            </a:pPr>
            <a:endParaRPr lang="en-US" sz="2000" dirty="0">
              <a:latin typeface="Times New Roman" charset="0"/>
              <a:ea typeface="ＭＳ Ｐゴシック" charset="0"/>
              <a:cs typeface="ＭＳ Ｐゴシック" charset="0"/>
            </a:endParaRPr>
          </a:p>
          <a:p>
            <a:pPr marL="342900" indent="-342900" eaLnBrk="1" hangingPunct="1">
              <a:lnSpc>
                <a:spcPct val="90000"/>
              </a:lnSpc>
              <a:defRPr/>
            </a:pPr>
            <a:r>
              <a:rPr lang="en-US" sz="2000" dirty="0">
                <a:latin typeface="Times New Roman" charset="0"/>
                <a:ea typeface="ＭＳ Ｐゴシック" charset="0"/>
                <a:cs typeface="ＭＳ Ｐゴシック" charset="0"/>
              </a:rPr>
              <a:t>Begin component testing</a:t>
            </a:r>
          </a:p>
          <a:p>
            <a:pPr marL="342900" indent="-342900" eaLnBrk="1" hangingPunct="1">
              <a:lnSpc>
                <a:spcPct val="90000"/>
              </a:lnSpc>
              <a:defRPr/>
            </a:pPr>
            <a:endParaRPr lang="en-US" sz="2000" dirty="0">
              <a:latin typeface="Times New Roman" charset="0"/>
              <a:ea typeface="ＭＳ Ｐゴシック" charset="0"/>
              <a:cs typeface="ＭＳ Ｐゴシック" charset="0"/>
            </a:endParaRPr>
          </a:p>
          <a:p>
            <a:pPr marL="342900" indent="-342900" eaLnBrk="1" hangingPunct="1">
              <a:lnSpc>
                <a:spcPct val="90000"/>
              </a:lnSpc>
              <a:defRPr/>
            </a:pPr>
            <a:r>
              <a:rPr lang="en-US" sz="2000" dirty="0">
                <a:latin typeface="Times New Roman" charset="0"/>
                <a:ea typeface="ＭＳ Ｐゴシック" charset="0"/>
                <a:cs typeface="ＭＳ Ｐゴシック" charset="0"/>
              </a:rPr>
              <a:t>Questions?</a:t>
            </a:r>
            <a:endParaRPr lang="en-US" dirty="0">
              <a:latin typeface="Times New Roman" charset="0"/>
              <a:ea typeface="ＭＳ Ｐゴシック" charset="0"/>
              <a:cs typeface="ＭＳ Ｐゴシック" charset="0"/>
            </a:endParaRPr>
          </a:p>
          <a:p>
            <a:pPr marL="342900" indent="-342900" eaLnBrk="1" hangingPunct="1">
              <a:lnSpc>
                <a:spcPct val="90000"/>
              </a:lnSpc>
              <a:defRPr/>
            </a:pPr>
            <a:endParaRPr lang="en-US" dirty="0">
              <a:latin typeface="Times New Roman" charset="0"/>
              <a:ea typeface="ＭＳ Ｐゴシック" charset="0"/>
              <a:cs typeface="ＭＳ Ｐゴシック" charset="0"/>
            </a:endParaRPr>
          </a:p>
          <a:p>
            <a:pPr marL="342900" indent="-342900" eaLnBrk="1" hangingPunct="1">
              <a:lnSpc>
                <a:spcPct val="90000"/>
              </a:lnSpc>
              <a:defRPr/>
            </a:pPr>
            <a:endParaRPr lang="en-US" dirty="0">
              <a:latin typeface="Times New Roman" charset="0"/>
              <a:ea typeface="ＭＳ Ｐゴシック" charset="0"/>
              <a:cs typeface="ＭＳ Ｐゴシック" charset="0"/>
            </a:endParaRPr>
          </a:p>
        </p:txBody>
      </p:sp>
      <p:sp>
        <p:nvSpPr>
          <p:cNvPr id="43011" name="Title 3"/>
          <p:cNvSpPr>
            <a:spLocks noGrp="1"/>
          </p:cNvSpPr>
          <p:nvPr>
            <p:ph type="title"/>
          </p:nvPr>
        </p:nvSpPr>
        <p:spPr>
          <a:xfrm>
            <a:off x="728870" y="325438"/>
            <a:ext cx="7957930" cy="495300"/>
          </a:xfrm>
        </p:spPr>
        <p:txBody>
          <a:bodyPr/>
          <a:lstStyle/>
          <a:p>
            <a:pPr eaLnBrk="1" hangingPunct="1">
              <a:defRPr/>
            </a:pPr>
            <a:r>
              <a:rPr lang="en-US" b="1" dirty="0">
                <a:latin typeface="Times New Roman" charset="0"/>
                <a:ea typeface="ＭＳ Ｐゴシック" charset="0"/>
                <a:cs typeface="ＭＳ Ｐゴシック" charset="0"/>
              </a:rPr>
              <a:t>Summary</a:t>
            </a:r>
          </a:p>
        </p:txBody>
      </p:sp>
    </p:spTree>
    <p:extLst>
      <p:ext uri="{BB962C8B-B14F-4D97-AF65-F5344CB8AC3E}">
        <p14:creationId xmlns:p14="http://schemas.microsoft.com/office/powerpoint/2010/main" val="277344763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227013" lvl="1" indent="-227013">
              <a:buSzTx/>
              <a:buFont typeface="Wingdings" pitchFamily="2" charset="2"/>
              <a:buChar char="§"/>
            </a:pPr>
            <a:r>
              <a:rPr lang="en-US" dirty="0" smtClean="0"/>
              <a:t>Introduction</a:t>
            </a:r>
          </a:p>
          <a:p>
            <a:pPr marL="227013" lvl="1" indent="-227013">
              <a:buSzTx/>
              <a:buFont typeface="Wingdings" pitchFamily="2" charset="2"/>
              <a:buChar char="§"/>
            </a:pPr>
            <a:r>
              <a:rPr lang="en-US" dirty="0" smtClean="0"/>
              <a:t>Species and Energy Ranges</a:t>
            </a:r>
          </a:p>
          <a:p>
            <a:pPr marL="227013" lvl="1" indent="-227013">
              <a:buSzTx/>
              <a:buFont typeface="Wingdings" pitchFamily="2" charset="2"/>
              <a:buChar char="§"/>
            </a:pPr>
            <a:r>
              <a:rPr lang="en-US" dirty="0" smtClean="0"/>
              <a:t>Facilities</a:t>
            </a:r>
          </a:p>
          <a:p>
            <a:pPr marL="227013" lvl="1" indent="-227013">
              <a:buSzTx/>
              <a:buFont typeface="Wingdings" pitchFamily="2" charset="2"/>
              <a:buChar char="§"/>
            </a:pPr>
            <a:r>
              <a:rPr lang="en-US" dirty="0" smtClean="0"/>
              <a:t>Calibration Plan</a:t>
            </a:r>
          </a:p>
          <a:p>
            <a:pPr marL="227013" lvl="1" indent="-227013">
              <a:buSzTx/>
              <a:buFont typeface="Wingdings" pitchFamily="2" charset="2"/>
              <a:buChar char="§"/>
            </a:pPr>
            <a:r>
              <a:rPr lang="en-US" dirty="0" smtClean="0"/>
              <a:t>Test Flow</a:t>
            </a:r>
          </a:p>
          <a:p>
            <a:pPr marL="227013" lvl="1" indent="-227013">
              <a:buSzTx/>
              <a:buFont typeface="Wingdings" pitchFamily="2" charset="2"/>
              <a:buChar char="§"/>
            </a:pPr>
            <a:r>
              <a:rPr lang="en-US" dirty="0" smtClean="0"/>
              <a:t>In-Flight Calibration</a:t>
            </a:r>
          </a:p>
          <a:p>
            <a:pPr marL="227013" lvl="1" indent="-227013">
              <a:buSzTx/>
              <a:buFont typeface="Wingdings" pitchFamily="2" charset="2"/>
              <a:buChar char="§"/>
            </a:pPr>
            <a:endParaRPr lang="en-US" dirty="0" smtClean="0"/>
          </a:p>
          <a:p>
            <a:endParaRPr lang="en-US" dirty="0" smtClean="0"/>
          </a:p>
        </p:txBody>
      </p:sp>
    </p:spTree>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812800" y="1101725"/>
            <a:ext cx="7759700" cy="5033963"/>
          </a:xfrm>
        </p:spPr>
        <p:txBody>
          <a:bodyPr/>
          <a:lstStyle/>
          <a:p>
            <a:pPr eaLnBrk="1" hangingPunct="1">
              <a:spcBef>
                <a:spcPct val="25000"/>
              </a:spcBef>
              <a:defRPr/>
            </a:pPr>
            <a:r>
              <a:rPr lang="en-US" sz="2000" dirty="0" smtClean="0">
                <a:latin typeface="Times New Roman" charset="0"/>
                <a:ea typeface="ＭＳ Ｐゴシック" charset="0"/>
                <a:cs typeface="ＭＳ Ｐゴシック" charset="0"/>
              </a:rPr>
              <a:t>EPI-Lo </a:t>
            </a:r>
            <a:r>
              <a:rPr lang="en-US" sz="2000" dirty="0">
                <a:latin typeface="Times New Roman" charset="0"/>
                <a:ea typeface="ＭＳ Ｐゴシック" charset="0"/>
                <a:cs typeface="ＭＳ Ｐゴシック" charset="0"/>
              </a:rPr>
              <a:t>measurements are intended to generate the information needed to derive </a:t>
            </a:r>
            <a:r>
              <a:rPr lang="en-US" sz="2000" dirty="0" smtClean="0">
                <a:latin typeface="Times New Roman" charset="0"/>
                <a:ea typeface="ＭＳ Ｐゴシック" charset="0"/>
                <a:cs typeface="ＭＳ Ｐゴシック" charset="0"/>
              </a:rPr>
              <a:t>differential intensities (j[</a:t>
            </a:r>
            <a:r>
              <a:rPr lang="en-US" sz="2000" dirty="0">
                <a:latin typeface="Times New Roman" charset="0"/>
                <a:ea typeface="ＭＳ Ｐゴシック" charset="0"/>
                <a:cs typeface="ＭＳ Ｐゴシック" charset="0"/>
              </a:rPr>
              <a:t>cm</a:t>
            </a:r>
            <a:r>
              <a:rPr lang="en-US" sz="2000" baseline="30000" dirty="0">
                <a:latin typeface="Times New Roman" charset="0"/>
                <a:ea typeface="ＭＳ Ｐゴシック" charset="0"/>
                <a:cs typeface="ＭＳ Ｐゴシック" charset="0"/>
              </a:rPr>
              <a:t>2</a:t>
            </a:r>
            <a:r>
              <a:rPr lang="en-US" sz="2000" dirty="0">
                <a:latin typeface="Times New Roman" charset="0"/>
                <a:ea typeface="ＭＳ Ｐゴシック" charset="0"/>
                <a:cs typeface="ＭＳ Ｐゴシック" charset="0"/>
              </a:rPr>
              <a:t> -</a:t>
            </a:r>
            <a:r>
              <a:rPr lang="en-US" sz="2000" dirty="0" err="1">
                <a:latin typeface="Times New Roman" charset="0"/>
                <a:ea typeface="ＭＳ Ｐゴシック" charset="0"/>
                <a:cs typeface="ＭＳ Ｐゴシック" charset="0"/>
              </a:rPr>
              <a:t>sr</a:t>
            </a:r>
            <a:r>
              <a:rPr lang="en-US" sz="2000" dirty="0">
                <a:latin typeface="Times New Roman" charset="0"/>
                <a:ea typeface="ＭＳ Ｐゴシック" charset="0"/>
                <a:cs typeface="ＭＳ Ｐゴシック" charset="0"/>
              </a:rPr>
              <a:t>-s-</a:t>
            </a:r>
            <a:r>
              <a:rPr lang="en-US" sz="2000" dirty="0" err="1">
                <a:latin typeface="Times New Roman" charset="0"/>
                <a:ea typeface="ＭＳ Ｐゴシック" charset="0"/>
                <a:cs typeface="ＭＳ Ｐゴシック" charset="0"/>
              </a:rPr>
              <a:t>keV</a:t>
            </a:r>
            <a:r>
              <a:rPr lang="en-US" sz="2000" dirty="0">
                <a:latin typeface="Times New Roman" charset="0"/>
                <a:ea typeface="ＭＳ Ｐゴシック" charset="0"/>
                <a:cs typeface="ＭＳ Ｐゴシック" charset="0"/>
              </a:rPr>
              <a:t>]</a:t>
            </a:r>
            <a:r>
              <a:rPr lang="en-US" sz="2000" baseline="30000" dirty="0">
                <a:latin typeface="Times New Roman" charset="0"/>
                <a:ea typeface="ＭＳ Ｐゴシック" charset="0"/>
                <a:cs typeface="ＭＳ Ｐゴシック" charset="0"/>
              </a:rPr>
              <a:t>-1</a:t>
            </a:r>
            <a:r>
              <a:rPr lang="en-US" sz="2000" dirty="0">
                <a:latin typeface="Times New Roman" charset="0"/>
                <a:ea typeface="ＭＳ Ｐゴシック" charset="0"/>
                <a:cs typeface="ＭＳ Ｐゴシック" charset="0"/>
              </a:rPr>
              <a:t> </a:t>
            </a:r>
            <a:r>
              <a:rPr lang="en-US" sz="2000" dirty="0" smtClean="0">
                <a:latin typeface="Times New Roman" charset="0"/>
                <a:ea typeface="ＭＳ Ｐゴシック" charset="0"/>
                <a:cs typeface="ＭＳ Ｐゴシック" charset="0"/>
              </a:rPr>
              <a:t>)</a:t>
            </a:r>
            <a:endParaRPr lang="en-US" sz="2000" dirty="0">
              <a:latin typeface="Times New Roman" charset="0"/>
              <a:ea typeface="ＭＳ Ｐゴシック" charset="0"/>
              <a:cs typeface="ＭＳ Ｐゴシック" charset="0"/>
            </a:endParaRPr>
          </a:p>
          <a:p>
            <a:pPr eaLnBrk="1" hangingPunct="1">
              <a:spcBef>
                <a:spcPct val="25000"/>
              </a:spcBef>
              <a:defRPr/>
            </a:pPr>
            <a:r>
              <a:rPr lang="en-US" sz="2000" dirty="0">
                <a:latin typeface="Times New Roman" charset="0"/>
                <a:ea typeface="ＭＳ Ｐゴシック" charset="0"/>
                <a:cs typeface="ＭＳ Ｐゴシック" charset="0"/>
              </a:rPr>
              <a:t>The goal of </a:t>
            </a:r>
            <a:r>
              <a:rPr lang="en-US" sz="2000" dirty="0" smtClean="0">
                <a:latin typeface="Times New Roman" charset="0"/>
                <a:ea typeface="ＭＳ Ｐゴシック" charset="0"/>
                <a:cs typeface="ＭＳ Ｐゴシック" charset="0"/>
              </a:rPr>
              <a:t>EPI-Lo </a:t>
            </a:r>
            <a:r>
              <a:rPr lang="en-US" sz="2000" dirty="0">
                <a:latin typeface="Times New Roman" charset="0"/>
                <a:ea typeface="ＭＳ Ｐゴシック" charset="0"/>
                <a:cs typeface="ＭＳ Ｐゴシック" charset="0"/>
              </a:rPr>
              <a:t>characterization and calibration efforts, </a:t>
            </a:r>
            <a:r>
              <a:rPr lang="en-US" sz="2000" dirty="0" smtClean="0">
                <a:latin typeface="Times New Roman" charset="0"/>
                <a:ea typeface="ＭＳ Ｐゴシック" charset="0"/>
                <a:cs typeface="ＭＳ Ｐゴシック" charset="0"/>
              </a:rPr>
              <a:t>is </a:t>
            </a:r>
            <a:r>
              <a:rPr lang="en-US" sz="2000" dirty="0">
                <a:latin typeface="Times New Roman" charset="0"/>
                <a:ea typeface="ＭＳ Ｐゴシック" charset="0"/>
                <a:cs typeface="ＭＳ Ｐゴシック" charset="0"/>
              </a:rPr>
              <a:t>to develop the quantitative procedures for converting the count rates (R [counts s</a:t>
            </a:r>
            <a:r>
              <a:rPr lang="en-US" sz="2000" baseline="30000" dirty="0">
                <a:latin typeface="Times New Roman" charset="0"/>
                <a:ea typeface="ＭＳ Ｐゴシック" charset="0"/>
                <a:cs typeface="ＭＳ Ｐゴシック" charset="0"/>
              </a:rPr>
              <a:t>-1</a:t>
            </a:r>
            <a:r>
              <a:rPr lang="en-US" sz="2000" dirty="0">
                <a:latin typeface="Times New Roman" charset="0"/>
                <a:ea typeface="ＭＳ Ｐゴシック" charset="0"/>
                <a:cs typeface="ＭＳ Ｐゴシック" charset="0"/>
              </a:rPr>
              <a:t>]) reported by </a:t>
            </a:r>
            <a:r>
              <a:rPr lang="en-US" sz="2000" dirty="0" smtClean="0">
                <a:latin typeface="Times New Roman" charset="0"/>
                <a:ea typeface="ＭＳ Ｐゴシック" charset="0"/>
                <a:cs typeface="ＭＳ Ｐゴシック" charset="0"/>
              </a:rPr>
              <a:t>EPI-Lo </a:t>
            </a:r>
            <a:r>
              <a:rPr lang="en-US" sz="2000" dirty="0">
                <a:latin typeface="Times New Roman" charset="0"/>
                <a:ea typeface="ＭＳ Ｐゴシック" charset="0"/>
                <a:cs typeface="ＭＳ Ｐゴシック" charset="0"/>
              </a:rPr>
              <a:t>into estimates of </a:t>
            </a:r>
            <a:r>
              <a:rPr lang="en-US" sz="2000" dirty="0" smtClean="0">
                <a:latin typeface="Times New Roman" charset="0"/>
                <a:ea typeface="ＭＳ Ｐゴシック" charset="0"/>
                <a:cs typeface="ＭＳ Ｐゴシック" charset="0"/>
              </a:rPr>
              <a:t>j for </a:t>
            </a:r>
            <a:r>
              <a:rPr lang="en-US" sz="2000" dirty="0">
                <a:latin typeface="Times New Roman" charset="0"/>
                <a:ea typeface="ＭＳ Ｐゴシック" charset="0"/>
                <a:cs typeface="ＭＳ Ｐゴシック" charset="0"/>
              </a:rPr>
              <a:t>the various defined ranges of energies, particle species, and arrival angles</a:t>
            </a:r>
          </a:p>
          <a:p>
            <a:pPr eaLnBrk="1" hangingPunct="1">
              <a:spcBef>
                <a:spcPct val="25000"/>
              </a:spcBef>
              <a:defRPr/>
            </a:pPr>
            <a:r>
              <a:rPr lang="ja-JP" altLang="en-US" sz="2000" dirty="0">
                <a:latin typeface="Times New Roman" charset="0"/>
                <a:ea typeface="ＭＳ Ｐゴシック" charset="0"/>
                <a:cs typeface="ＭＳ Ｐゴシック" charset="0"/>
              </a:rPr>
              <a:t>“</a:t>
            </a:r>
            <a:r>
              <a:rPr lang="en-US" sz="2000" dirty="0">
                <a:latin typeface="Times New Roman" charset="0"/>
                <a:ea typeface="ＭＳ Ｐゴシック" charset="0"/>
                <a:cs typeface="ＭＳ Ｐゴシック" charset="0"/>
              </a:rPr>
              <a:t>Calibration</a:t>
            </a:r>
            <a:r>
              <a:rPr lang="ja-JP" altLang="en-US" sz="2000" dirty="0">
                <a:latin typeface="Times New Roman" charset="0"/>
                <a:ea typeface="ＭＳ Ｐゴシック" charset="0"/>
                <a:cs typeface="ＭＳ Ｐゴシック" charset="0"/>
              </a:rPr>
              <a:t>”</a:t>
            </a:r>
            <a:r>
              <a:rPr lang="en-US" sz="2000" dirty="0">
                <a:latin typeface="Times New Roman" charset="0"/>
                <a:ea typeface="ＭＳ Ｐゴシック" charset="0"/>
                <a:cs typeface="ＭＳ Ｐゴシック" charset="0"/>
              </a:rPr>
              <a:t> for a particle instrument like </a:t>
            </a:r>
            <a:r>
              <a:rPr lang="en-US" sz="2000" dirty="0" smtClean="0">
                <a:latin typeface="Times New Roman" charset="0"/>
                <a:ea typeface="ＭＳ Ｐゴシック" charset="0"/>
                <a:cs typeface="ＭＳ Ｐゴシック" charset="0"/>
              </a:rPr>
              <a:t>EPI-Lo </a:t>
            </a:r>
            <a:r>
              <a:rPr lang="en-US" sz="2000" dirty="0">
                <a:latin typeface="Times New Roman" charset="0"/>
                <a:ea typeface="ＭＳ Ｐゴシック" charset="0"/>
                <a:cs typeface="ＭＳ Ｐゴシック" charset="0"/>
              </a:rPr>
              <a:t>means determining the following:</a:t>
            </a:r>
          </a:p>
          <a:p>
            <a:pPr lvl="1" eaLnBrk="1" hangingPunct="1">
              <a:spcBef>
                <a:spcPct val="25000"/>
              </a:spcBef>
              <a:defRPr/>
            </a:pPr>
            <a:r>
              <a:rPr lang="en-US" sz="2000" dirty="0">
                <a:solidFill>
                  <a:srgbClr val="0000FF"/>
                </a:solidFill>
                <a:latin typeface="Times New Roman" charset="0"/>
                <a:ea typeface="ＭＳ Ｐゴシック" charset="0"/>
              </a:rPr>
              <a:t> Transfer function from counts into flux (physical units)</a:t>
            </a:r>
          </a:p>
          <a:p>
            <a:pPr lvl="1" eaLnBrk="1" hangingPunct="1">
              <a:spcBef>
                <a:spcPct val="25000"/>
              </a:spcBef>
              <a:defRPr/>
            </a:pPr>
            <a:r>
              <a:rPr lang="en-US" sz="2000" dirty="0">
                <a:solidFill>
                  <a:srgbClr val="0000FF"/>
                </a:solidFill>
                <a:latin typeface="Times New Roman" charset="0"/>
                <a:ea typeface="ＭＳ Ｐゴシック" charset="0"/>
              </a:rPr>
              <a:t> Characteristic of </a:t>
            </a:r>
            <a:r>
              <a:rPr lang="ja-JP" altLang="en-US" sz="2000" dirty="0">
                <a:solidFill>
                  <a:srgbClr val="0000FF"/>
                </a:solidFill>
                <a:latin typeface="Times New Roman" charset="0"/>
                <a:ea typeface="ＭＳ Ｐゴシック" charset="0"/>
              </a:rPr>
              <a:t>“</a:t>
            </a:r>
            <a:r>
              <a:rPr lang="en-US" sz="2000" dirty="0">
                <a:solidFill>
                  <a:srgbClr val="0000FF"/>
                </a:solidFill>
                <a:latin typeface="Times New Roman" charset="0"/>
                <a:ea typeface="ＭＳ Ｐゴシック" charset="0"/>
              </a:rPr>
              <a:t>Rate-out</a:t>
            </a:r>
            <a:r>
              <a:rPr lang="ja-JP" altLang="en-US" sz="2000" dirty="0">
                <a:solidFill>
                  <a:srgbClr val="0000FF"/>
                </a:solidFill>
                <a:latin typeface="Times New Roman" charset="0"/>
                <a:ea typeface="ＭＳ Ｐゴシック" charset="0"/>
              </a:rPr>
              <a:t>”</a:t>
            </a:r>
            <a:r>
              <a:rPr lang="en-US" sz="2000" dirty="0">
                <a:solidFill>
                  <a:srgbClr val="0000FF"/>
                </a:solidFill>
                <a:latin typeface="Times New Roman" charset="0"/>
                <a:ea typeface="ＭＳ Ｐゴシック" charset="0"/>
              </a:rPr>
              <a:t> versus </a:t>
            </a:r>
            <a:r>
              <a:rPr lang="ja-JP" altLang="en-US" sz="2000" dirty="0">
                <a:solidFill>
                  <a:srgbClr val="0000FF"/>
                </a:solidFill>
                <a:latin typeface="Times New Roman" charset="0"/>
                <a:ea typeface="ＭＳ Ｐゴシック" charset="0"/>
              </a:rPr>
              <a:t>“</a:t>
            </a:r>
            <a:r>
              <a:rPr lang="en-US" sz="2000" dirty="0">
                <a:solidFill>
                  <a:srgbClr val="0000FF"/>
                </a:solidFill>
                <a:latin typeface="Times New Roman" charset="0"/>
                <a:ea typeface="ＭＳ Ｐゴシック" charset="0"/>
              </a:rPr>
              <a:t>Rate-in</a:t>
            </a:r>
            <a:r>
              <a:rPr lang="ja-JP" altLang="en-US" sz="2000" dirty="0">
                <a:solidFill>
                  <a:srgbClr val="0000FF"/>
                </a:solidFill>
                <a:latin typeface="Times New Roman" charset="0"/>
                <a:ea typeface="ＭＳ Ｐゴシック" charset="0"/>
              </a:rPr>
              <a:t>”</a:t>
            </a:r>
            <a:endParaRPr lang="en-US" sz="2000" dirty="0">
              <a:solidFill>
                <a:srgbClr val="0000FF"/>
              </a:solidFill>
              <a:latin typeface="Times New Roman" charset="0"/>
              <a:ea typeface="ＭＳ Ｐゴシック" charset="0"/>
            </a:endParaRPr>
          </a:p>
          <a:p>
            <a:pPr lvl="1" eaLnBrk="1" hangingPunct="1">
              <a:spcBef>
                <a:spcPct val="25000"/>
              </a:spcBef>
              <a:defRPr/>
            </a:pPr>
            <a:r>
              <a:rPr lang="en-US" sz="2000" dirty="0">
                <a:solidFill>
                  <a:srgbClr val="0000FF"/>
                </a:solidFill>
                <a:latin typeface="Times New Roman" charset="0"/>
                <a:ea typeface="ＭＳ Ｐゴシック" charset="0"/>
              </a:rPr>
              <a:t> Response to visible and ultraviolet light</a:t>
            </a:r>
          </a:p>
          <a:p>
            <a:pPr lvl="1" eaLnBrk="1" hangingPunct="1">
              <a:spcBef>
                <a:spcPct val="25000"/>
              </a:spcBef>
              <a:defRPr/>
            </a:pPr>
            <a:r>
              <a:rPr lang="en-US" sz="2000" dirty="0">
                <a:solidFill>
                  <a:srgbClr val="0000FF"/>
                </a:solidFill>
                <a:latin typeface="Times New Roman" charset="0"/>
                <a:ea typeface="ＭＳ Ｐゴシック" charset="0"/>
              </a:rPr>
              <a:t> Response to high energetic particle backgrounds</a:t>
            </a:r>
            <a:endParaRPr lang="en-US" sz="2000" dirty="0">
              <a:latin typeface="Times New Roman" charset="0"/>
              <a:ea typeface="ＭＳ Ｐゴシック" charset="0"/>
            </a:endParaRPr>
          </a:p>
        </p:txBody>
      </p:sp>
      <p:sp>
        <p:nvSpPr>
          <p:cNvPr id="17411" name="Title 3"/>
          <p:cNvSpPr>
            <a:spLocks noGrp="1"/>
          </p:cNvSpPr>
          <p:nvPr>
            <p:ph type="title"/>
          </p:nvPr>
        </p:nvSpPr>
        <p:spPr>
          <a:xfrm>
            <a:off x="673652" y="312738"/>
            <a:ext cx="8013148" cy="558800"/>
          </a:xfrm>
        </p:spPr>
        <p:txBody>
          <a:bodyPr/>
          <a:lstStyle/>
          <a:p>
            <a:pPr eaLnBrk="1" hangingPunct="1">
              <a:defRPr/>
            </a:pPr>
            <a:r>
              <a:rPr lang="en-US" b="1" dirty="0" smtClean="0">
                <a:latin typeface="Times New Roman" charset="0"/>
                <a:ea typeface="ＭＳ Ｐゴシック" charset="0"/>
                <a:cs typeface="ＭＳ Ｐゴシック" charset="0"/>
              </a:rPr>
              <a:t>EPI-Lo </a:t>
            </a:r>
            <a:r>
              <a:rPr lang="en-US" b="1" dirty="0">
                <a:latin typeface="Times New Roman" charset="0"/>
                <a:ea typeface="ＭＳ Ｐゴシック" charset="0"/>
                <a:cs typeface="ＭＳ Ｐゴシック" charset="0"/>
              </a:rPr>
              <a:t>Calibration</a:t>
            </a:r>
          </a:p>
        </p:txBody>
      </p:sp>
    </p:spTree>
    <p:extLst>
      <p:ext uri="{BB962C8B-B14F-4D97-AF65-F5344CB8AC3E}">
        <p14:creationId xmlns:p14="http://schemas.microsoft.com/office/powerpoint/2010/main" val="8776949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501650" y="1312863"/>
            <a:ext cx="8369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000" b="0">
                <a:solidFill>
                  <a:srgbClr val="800080"/>
                </a:solidFill>
              </a:rPr>
              <a:t> </a:t>
            </a:r>
            <a:r>
              <a:rPr lang="en-US" sz="2000">
                <a:solidFill>
                  <a:srgbClr val="800080"/>
                </a:solidFill>
                <a:latin typeface="Times New Roman" charset="0"/>
              </a:rPr>
              <a:t>Foreground</a:t>
            </a:r>
            <a:r>
              <a:rPr lang="en-US" sz="2000">
                <a:latin typeface="Times New Roman" charset="0"/>
              </a:rPr>
              <a:t> </a:t>
            </a:r>
          </a:p>
          <a:p>
            <a:pPr lvl="1">
              <a:lnSpc>
                <a:spcPct val="90000"/>
              </a:lnSpc>
            </a:pPr>
            <a:r>
              <a:rPr lang="en-US" sz="2000">
                <a:latin typeface="Times New Roman" charset="0"/>
              </a:rPr>
              <a:t>Ions and Electrons in the energy range of interest to the instrument</a:t>
            </a:r>
          </a:p>
          <a:p>
            <a:pPr lvl="1">
              <a:lnSpc>
                <a:spcPct val="90000"/>
              </a:lnSpc>
            </a:pPr>
            <a:endParaRPr lang="en-US" sz="2000">
              <a:latin typeface="Times New Roman" charset="0"/>
            </a:endParaRPr>
          </a:p>
          <a:p>
            <a:pPr>
              <a:lnSpc>
                <a:spcPct val="90000"/>
              </a:lnSpc>
            </a:pPr>
            <a:endParaRPr lang="en-US" sz="2000">
              <a:latin typeface="Times New Roman" charset="0"/>
            </a:endParaRPr>
          </a:p>
          <a:p>
            <a:pPr>
              <a:lnSpc>
                <a:spcPct val="90000"/>
              </a:lnSpc>
            </a:pPr>
            <a:r>
              <a:rPr lang="en-US" sz="2000">
                <a:latin typeface="Times New Roman" charset="0"/>
              </a:rPr>
              <a:t> </a:t>
            </a:r>
            <a:r>
              <a:rPr lang="en-US" sz="2000">
                <a:solidFill>
                  <a:srgbClr val="800080"/>
                </a:solidFill>
                <a:latin typeface="Times New Roman" charset="0"/>
              </a:rPr>
              <a:t>Background</a:t>
            </a:r>
            <a:endParaRPr lang="en-US" sz="2000">
              <a:latin typeface="Times New Roman" charset="0"/>
            </a:endParaRPr>
          </a:p>
          <a:p>
            <a:pPr lvl="1">
              <a:lnSpc>
                <a:spcPct val="90000"/>
              </a:lnSpc>
            </a:pPr>
            <a:r>
              <a:rPr lang="en-US" sz="2000">
                <a:latin typeface="Times New Roman" charset="0"/>
              </a:rPr>
              <a:t>Electrons </a:t>
            </a:r>
          </a:p>
          <a:p>
            <a:pPr lvl="1">
              <a:lnSpc>
                <a:spcPct val="90000"/>
              </a:lnSpc>
            </a:pPr>
            <a:r>
              <a:rPr lang="en-US" sz="2000">
                <a:latin typeface="Times New Roman" charset="0"/>
              </a:rPr>
              <a:t>Characterize the rates from penetrating radiation </a:t>
            </a:r>
          </a:p>
          <a:p>
            <a:pPr lvl="2">
              <a:lnSpc>
                <a:spcPct val="90000"/>
              </a:lnSpc>
            </a:pPr>
            <a:endParaRPr lang="en-US" sz="2000">
              <a:latin typeface="Times New Roman" charset="0"/>
            </a:endParaRPr>
          </a:p>
          <a:p>
            <a:pPr>
              <a:lnSpc>
                <a:spcPct val="90000"/>
              </a:lnSpc>
            </a:pPr>
            <a:r>
              <a:rPr lang="en-US" sz="2000">
                <a:solidFill>
                  <a:srgbClr val="800080"/>
                </a:solidFill>
                <a:latin typeface="Times New Roman" charset="0"/>
              </a:rPr>
              <a:t> Light</a:t>
            </a:r>
            <a:endParaRPr lang="en-US" sz="2000">
              <a:latin typeface="Times New Roman" charset="0"/>
            </a:endParaRPr>
          </a:p>
          <a:p>
            <a:pPr lvl="1">
              <a:lnSpc>
                <a:spcPct val="90000"/>
              </a:lnSpc>
            </a:pPr>
            <a:r>
              <a:rPr lang="en-US" sz="2000">
                <a:latin typeface="Times New Roman" charset="0"/>
              </a:rPr>
              <a:t>Characterize rejection of UV background, primarily H-alpha</a:t>
            </a:r>
          </a:p>
          <a:p>
            <a:pPr lvl="1">
              <a:lnSpc>
                <a:spcPct val="90000"/>
              </a:lnSpc>
            </a:pPr>
            <a:r>
              <a:rPr lang="en-US" sz="2000">
                <a:latin typeface="Times New Roman" charset="0"/>
              </a:rPr>
              <a:t>Characterize rejection of sunlight and glint</a:t>
            </a:r>
          </a:p>
        </p:txBody>
      </p:sp>
      <p:sp>
        <p:nvSpPr>
          <p:cNvPr id="19460" name="Title 4"/>
          <p:cNvSpPr>
            <a:spLocks noGrp="1"/>
          </p:cNvSpPr>
          <p:nvPr>
            <p:ph type="title"/>
          </p:nvPr>
        </p:nvSpPr>
        <p:spPr>
          <a:xfrm>
            <a:off x="629478" y="325438"/>
            <a:ext cx="8057322" cy="482600"/>
          </a:xfrm>
        </p:spPr>
        <p:txBody>
          <a:bodyPr/>
          <a:lstStyle/>
          <a:p>
            <a:pPr eaLnBrk="1" hangingPunct="1">
              <a:defRPr/>
            </a:pPr>
            <a:r>
              <a:rPr lang="en-US" b="1" dirty="0">
                <a:latin typeface="Times New Roman" charset="0"/>
                <a:ea typeface="ＭＳ Ｐゴシック" charset="0"/>
                <a:cs typeface="ＭＳ Ｐゴシック" charset="0"/>
              </a:rPr>
              <a:t>Calibration Types</a:t>
            </a:r>
          </a:p>
        </p:txBody>
      </p:sp>
    </p:spTree>
    <p:extLst>
      <p:ext uri="{BB962C8B-B14F-4D97-AF65-F5344CB8AC3E}">
        <p14:creationId xmlns:p14="http://schemas.microsoft.com/office/powerpoint/2010/main" val="4207134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700227" y="198783"/>
            <a:ext cx="8229600" cy="662608"/>
          </a:xfrm>
        </p:spPr>
        <p:txBody>
          <a:bodyPr/>
          <a:lstStyle/>
          <a:p>
            <a:pPr>
              <a:defRPr/>
            </a:pPr>
            <a:r>
              <a:rPr lang="en-US" b="1" dirty="0">
                <a:latin typeface="Times New Roman" charset="0"/>
                <a:ea typeface="ＭＳ Ｐゴシック" charset="0"/>
                <a:cs typeface="ＭＳ Ｐゴシック" charset="0"/>
              </a:rPr>
              <a:t>Accuracy &amp; Precision</a:t>
            </a:r>
          </a:p>
        </p:txBody>
      </p:sp>
      <p:graphicFrame>
        <p:nvGraphicFramePr>
          <p:cNvPr id="48201" name="Group 1097"/>
          <p:cNvGraphicFramePr>
            <a:graphicFrameLocks noGrp="1"/>
          </p:cNvGraphicFramePr>
          <p:nvPr/>
        </p:nvGraphicFramePr>
        <p:xfrm>
          <a:off x="69850" y="974725"/>
          <a:ext cx="9074150" cy="5335587"/>
        </p:xfrm>
        <a:graphic>
          <a:graphicData uri="http://schemas.openxmlformats.org/drawingml/2006/table">
            <a:tbl>
              <a:tblPr/>
              <a:tblGrid>
                <a:gridCol w="1615680"/>
                <a:gridCol w="2485177"/>
                <a:gridCol w="2514256"/>
                <a:gridCol w="2459037"/>
              </a:tblGrid>
              <a:tr h="2743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Parameter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Required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Goal (Capability)</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Comment/Heritage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4571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Electron Energies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50 - 500keV</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25 - 1000 keV</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Electron capability from </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JEDI, RBSPICE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Ion Energies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ea typeface="ＭＳ Ｐゴシック" charset="0"/>
                          <a:cs typeface="ＭＳ Ｐゴシック" charset="0"/>
                        </a:rPr>
                        <a:t>50 </a:t>
                      </a:r>
                      <a:r>
                        <a:rPr kumimoji="0" lang="fi-FI" sz="1200" b="1" i="0" u="none" strike="noStrike" cap="none" normalizeH="0" baseline="0" dirty="0" err="1" smtClean="0">
                          <a:ln>
                            <a:noFill/>
                          </a:ln>
                          <a:solidFill>
                            <a:schemeClr val="tx1"/>
                          </a:solidFill>
                          <a:effectLst/>
                          <a:latin typeface="Arial" charset="0"/>
                          <a:ea typeface="ＭＳ Ｐゴシック" charset="0"/>
                          <a:cs typeface="ＭＳ Ｐゴシック" charset="0"/>
                        </a:rPr>
                        <a:t>keV/nucleon</a:t>
                      </a:r>
                      <a:r>
                        <a:rPr kumimoji="0" lang="fi-FI" sz="1200" b="1" i="0" u="none" strike="noStrike" cap="none" normalizeH="0" baseline="0" dirty="0" smtClean="0">
                          <a:ln>
                            <a:noFill/>
                          </a:ln>
                          <a:solidFill>
                            <a:schemeClr val="tx1"/>
                          </a:solidFill>
                          <a:effectLst/>
                          <a:latin typeface="Arial" charset="0"/>
                          <a:ea typeface="ＭＳ Ｐゴシック" charset="0"/>
                          <a:cs typeface="ＭＳ Ｐゴシック" charset="0"/>
                        </a:rPr>
                        <a:t> –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ea typeface="ＭＳ Ｐゴシック" charset="0"/>
                          <a:cs typeface="ＭＳ Ｐゴシック" charset="0"/>
                        </a:rPr>
                        <a:t>15000 </a:t>
                      </a:r>
                      <a:r>
                        <a:rPr kumimoji="0" lang="fi-FI" sz="1200" b="1" i="0" u="none" strike="noStrike" cap="none" normalizeH="0" baseline="0" dirty="0" err="1" smtClean="0">
                          <a:ln>
                            <a:noFill/>
                          </a:ln>
                          <a:solidFill>
                            <a:schemeClr val="tx1"/>
                          </a:solidFill>
                          <a:effectLst/>
                          <a:latin typeface="Arial" charset="0"/>
                          <a:ea typeface="ＭＳ Ｐゴシック" charset="0"/>
                          <a:cs typeface="ＭＳ Ｐゴシック" charset="0"/>
                        </a:rPr>
                        <a:t>keV</a:t>
                      </a:r>
                      <a:r>
                        <a:rPr kumimoji="0" lang="fi-FI" sz="1200" b="1" i="0" u="none" strike="noStrike" cap="none" normalizeH="0" baseline="0" dirty="0" smtClean="0">
                          <a:ln>
                            <a:noFill/>
                          </a:ln>
                          <a:solidFill>
                            <a:schemeClr val="tx1"/>
                          </a:solidFill>
                          <a:effectLst/>
                          <a:latin typeface="Arial" charset="0"/>
                          <a:ea typeface="ＭＳ Ｐゴシック" charset="0"/>
                          <a:cs typeface="ＭＳ Ｐゴシック" charset="0"/>
                        </a:rPr>
                        <a:t> Total E</a:t>
                      </a:r>
                      <a:endParaRPr kumimoji="0" lang="fi-FI" sz="12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ea typeface="ＭＳ Ｐゴシック" charset="0"/>
                          <a:cs typeface="ＭＳ Ｐゴシック" charset="0"/>
                        </a:rPr>
                        <a:t>50 </a:t>
                      </a:r>
                      <a:r>
                        <a:rPr kumimoji="0" lang="fi-FI" sz="1200" b="1" i="0" u="none" strike="noStrike" cap="none" normalizeH="0" baseline="0" dirty="0" err="1" smtClean="0">
                          <a:ln>
                            <a:noFill/>
                          </a:ln>
                          <a:solidFill>
                            <a:schemeClr val="tx1"/>
                          </a:solidFill>
                          <a:effectLst/>
                          <a:latin typeface="Arial" charset="0"/>
                          <a:ea typeface="ＭＳ Ｐゴシック" charset="0"/>
                          <a:cs typeface="ＭＳ Ｐゴシック" charset="0"/>
                        </a:rPr>
                        <a:t>keV/nucleon</a:t>
                      </a:r>
                      <a:r>
                        <a:rPr kumimoji="0" lang="fi-FI" sz="1200" b="1" i="0" u="none" strike="noStrike" cap="none" normalizeH="0" baseline="0" dirty="0" smtClean="0">
                          <a:ln>
                            <a:noFill/>
                          </a:ln>
                          <a:solidFill>
                            <a:schemeClr val="tx1"/>
                          </a:solidFill>
                          <a:effectLst/>
                          <a:latin typeface="Arial" charset="0"/>
                          <a:ea typeface="ＭＳ Ｐゴシック" charset="0"/>
                          <a:cs typeface="ＭＳ Ｐゴシック"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ea typeface="ＭＳ Ｐゴシック" charset="0"/>
                          <a:cs typeface="ＭＳ Ｐゴシック" charset="0"/>
                        </a:rPr>
                        <a:t>15000 </a:t>
                      </a:r>
                      <a:r>
                        <a:rPr kumimoji="0" lang="fi-FI" sz="1200" b="1" i="0" u="none" strike="noStrike" cap="none" normalizeH="0" baseline="0" dirty="0" err="1" smtClean="0">
                          <a:ln>
                            <a:noFill/>
                          </a:ln>
                          <a:solidFill>
                            <a:schemeClr val="tx1"/>
                          </a:solidFill>
                          <a:effectLst/>
                          <a:latin typeface="Arial" charset="0"/>
                          <a:ea typeface="ＭＳ Ｐゴシック" charset="0"/>
                          <a:cs typeface="ＭＳ Ｐゴシック" charset="0"/>
                        </a:rPr>
                        <a:t>keV</a:t>
                      </a:r>
                      <a:r>
                        <a:rPr kumimoji="0" lang="fi-FI" sz="1200" b="1" i="0" u="none" strike="noStrike" cap="none" normalizeH="0" baseline="0" dirty="0" smtClean="0">
                          <a:ln>
                            <a:noFill/>
                          </a:ln>
                          <a:solidFill>
                            <a:schemeClr val="tx1"/>
                          </a:solidFill>
                          <a:effectLst/>
                          <a:latin typeface="Arial" charset="0"/>
                          <a:ea typeface="ＭＳ Ｐゴシック" charset="0"/>
                          <a:cs typeface="ＭＳ Ｐゴシック" charset="0"/>
                        </a:rPr>
                        <a:t> Total E</a:t>
                      </a:r>
                      <a:endParaRPr kumimoji="0" lang="en-US" sz="12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Capability partially based on </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RBSPICE capabilities.  Top energy ~250keV/</a:t>
                      </a:r>
                      <a:r>
                        <a:rPr kumimoji="0" lang="en-US" sz="1200" b="0" i="0" u="none" strike="noStrike" cap="none" normalizeH="0" baseline="0" dirty="0" err="1" smtClean="0">
                          <a:ln>
                            <a:noFill/>
                          </a:ln>
                          <a:solidFill>
                            <a:schemeClr val="tx1"/>
                          </a:solidFill>
                          <a:effectLst/>
                          <a:latin typeface="Arial" charset="0"/>
                          <a:ea typeface="ＭＳ Ｐゴシック" charset="0"/>
                          <a:cs typeface="ＭＳ Ｐゴシック" charset="0"/>
                        </a:rPr>
                        <a:t>nuc</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 for Fe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Energy Resolution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45</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 for required energy range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40</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 for required energy </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range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Telemetry limited</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Time sampling</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5 sec</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1 </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sec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Telemetry and/or statistics limited</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8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Angle resolution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&lt;30° x &lt;30°</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Ions, ~15 x 12 to &lt;30° x &lt;30° e-, 45°</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Varies with elevation</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cs typeface="ＭＳ Ｐゴシック" charset="0"/>
                        </a:rPr>
                        <a:t>Pitch Angle (PA) </a:t>
                      </a:r>
                      <a:endParaRPr kumimoji="0" lang="en-US" sz="1200" b="1"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0"/>
                          <a:cs typeface="ＭＳ Ｐゴシック" charset="0"/>
                        </a:rPr>
                        <a:t>Coverage</a:t>
                      </a:r>
                      <a:endParaRPr kumimoji="0" lang="en-US" sz="12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0°-90° or 90°-180</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 some samples in both hemispheres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0°-90° or 90°-180°, some samples in both hemispheres</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Time for Full PA</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1 – 5 sec</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1 – 5 sec</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Telemetry limited</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1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Ion Composition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charset="0"/>
                          <a:cs typeface="ＭＳ Ｐゴシック" charset="0"/>
                        </a:rPr>
                        <a:t>H, He3, He4, C, O, Ne, Mg, Si, Fe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ＭＳ Ｐゴシック" charset="0"/>
                          <a:cs typeface="ＭＳ Ｐゴシック" charset="0"/>
                        </a:rPr>
                        <a:t>H, He3, He4, C, O, Ne, Mg, Si, Fe</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He3/He4 ~50 to 1000 </a:t>
                      </a:r>
                      <a:r>
                        <a:rPr kumimoji="0" lang="en-US" sz="1200" b="0" i="0" u="none" strike="noStrike" cap="none" normalizeH="0" baseline="0" dirty="0" err="1" smtClean="0">
                          <a:ln>
                            <a:noFill/>
                          </a:ln>
                          <a:solidFill>
                            <a:schemeClr val="tx1"/>
                          </a:solidFill>
                          <a:effectLst/>
                          <a:latin typeface="Arial" charset="0"/>
                          <a:ea typeface="ＭＳ Ｐゴシック" charset="0"/>
                          <a:cs typeface="ＭＳ Ｐゴシック" charset="0"/>
                        </a:rPr>
                        <a:t>keV</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a:t>
                      </a:r>
                      <a:r>
                        <a:rPr kumimoji="0" lang="en-US" sz="1200" b="0" i="0" u="none" strike="noStrike" cap="none" normalizeH="0" baseline="0" dirty="0" err="1" smtClean="0">
                          <a:ln>
                            <a:noFill/>
                          </a:ln>
                          <a:solidFill>
                            <a:schemeClr val="tx1"/>
                          </a:solidFill>
                          <a:effectLst/>
                          <a:latin typeface="Arial" charset="0"/>
                          <a:ea typeface="ＭＳ Ｐゴシック" charset="0"/>
                          <a:cs typeface="ＭＳ Ｐゴシック" charset="0"/>
                        </a:rPr>
                        <a:t>nuc</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2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Electron Sensitivity</a:t>
                      </a: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I=Intensity (1/cm</a:t>
                      </a:r>
                      <a:r>
                        <a:rPr kumimoji="0" lang="en-US" sz="1200" b="0" i="0" u="none" strike="noStrike" cap="none" normalizeH="0" baseline="30000">
                          <a:ln>
                            <a:noFill/>
                          </a:ln>
                          <a:solidFill>
                            <a:schemeClr val="tx1"/>
                          </a:solidFill>
                          <a:effectLst/>
                          <a:latin typeface="Arial" charset="0"/>
                          <a:ea typeface="ＭＳ Ｐゴシック" charset="0"/>
                          <a:cs typeface="ＭＳ Ｐゴシック" charset="0"/>
                        </a:rPr>
                        <a:t>2</a:t>
                      </a: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.sr)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j = 1E1-1E6/cm</a:t>
                      </a:r>
                      <a:r>
                        <a:rPr kumimoji="0" lang="en-US" sz="1200" b="0" i="0" u="none" strike="noStrike" cap="none" normalizeH="0" baseline="30000" dirty="0" smtClean="0">
                          <a:ln>
                            <a:noFill/>
                          </a:ln>
                          <a:solidFill>
                            <a:schemeClr val="tx1"/>
                          </a:solidFill>
                          <a:effectLst/>
                          <a:latin typeface="Arial" charset="0"/>
                          <a:ea typeface="ＭＳ Ｐゴシック" charset="0"/>
                          <a:cs typeface="ＭＳ Ｐゴシック" charset="0"/>
                        </a:rPr>
                        <a:t>2</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-s-sr</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Sensor-G:</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0.144 </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(cm</a:t>
                      </a:r>
                      <a:r>
                        <a:rPr kumimoji="0" lang="en-US" sz="1200" b="0" i="0" u="none" strike="noStrike" cap="none" normalizeH="0" baseline="30000" dirty="0">
                          <a:ln>
                            <a:noFill/>
                          </a:ln>
                          <a:solidFill>
                            <a:schemeClr val="tx1"/>
                          </a:solidFill>
                          <a:effectLst/>
                          <a:latin typeface="Arial" charset="0"/>
                          <a:ea typeface="ＭＳ Ｐゴシック" charset="0"/>
                          <a:cs typeface="ＭＳ Ｐゴシック" charset="0"/>
                        </a:rPr>
                        <a:t>2</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.sr)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Pixel-G: </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~0.02 </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(cm</a:t>
                      </a:r>
                      <a:r>
                        <a:rPr kumimoji="0" lang="en-US" sz="1200" b="0" i="0" u="none" strike="noStrike" cap="none" normalizeH="0" baseline="30000" dirty="0">
                          <a:ln>
                            <a:noFill/>
                          </a:ln>
                          <a:solidFill>
                            <a:schemeClr val="tx1"/>
                          </a:solidFill>
                          <a:effectLst/>
                          <a:latin typeface="Arial" charset="0"/>
                          <a:ea typeface="ＭＳ Ｐゴシック" charset="0"/>
                          <a:cs typeface="ＭＳ Ｐゴシック" charset="0"/>
                        </a:rPr>
                        <a:t>2</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.sr)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Up to </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6E6 </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1/s counting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j=</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Intensity (1/</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cm</a:t>
                      </a:r>
                      <a:r>
                        <a:rPr kumimoji="0" lang="en-US" sz="1200" b="0" i="0" u="none" strike="noStrike" cap="none" normalizeH="0" baseline="30000" dirty="0" smtClean="0">
                          <a:ln>
                            <a:noFill/>
                          </a:ln>
                          <a:solidFill>
                            <a:schemeClr val="tx1"/>
                          </a:solidFill>
                          <a:effectLst/>
                          <a:latin typeface="Arial" charset="0"/>
                          <a:ea typeface="ＭＳ Ｐゴシック" charset="0"/>
                          <a:cs typeface="ＭＳ Ｐゴシック" charset="0"/>
                        </a:rPr>
                        <a:t>2</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-s-sr</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G</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=Geom</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Factor </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cm</a:t>
                      </a:r>
                      <a:r>
                        <a:rPr kumimoji="0" lang="en-US" sz="1200" b="0" i="0" u="none" strike="noStrike" cap="none" normalizeH="0" baseline="30000" dirty="0" smtClean="0">
                          <a:ln>
                            <a:noFill/>
                          </a:ln>
                          <a:solidFill>
                            <a:schemeClr val="tx1"/>
                          </a:solidFill>
                          <a:effectLst/>
                          <a:latin typeface="Arial" charset="0"/>
                          <a:ea typeface="ＭＳ Ｐゴシック" charset="0"/>
                          <a:cs typeface="ＭＳ Ｐゴシック" charset="0"/>
                        </a:rPr>
                        <a:t>2</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sr</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8 </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pixels/sensor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2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ＭＳ Ｐゴシック" charset="0"/>
                        </a:rPr>
                        <a:t>Ion Sensitivity</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j </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1E1-1E6/cm</a:t>
                      </a:r>
                      <a:r>
                        <a:rPr kumimoji="0" lang="en-US" sz="1200" b="0" i="0" u="none" strike="noStrike" cap="none" normalizeH="0" baseline="30000" dirty="0" smtClean="0">
                          <a:ln>
                            <a:noFill/>
                          </a:ln>
                          <a:solidFill>
                            <a:schemeClr val="tx1"/>
                          </a:solidFill>
                          <a:effectLst/>
                          <a:latin typeface="Arial" charset="0"/>
                          <a:ea typeface="ＭＳ Ｐゴシック" charset="0"/>
                          <a:cs typeface="ＭＳ Ｐゴシック" charset="0"/>
                        </a:rPr>
                        <a:t>2</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-s-sr</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Sensor-G:</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0.16 </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(cm</a:t>
                      </a:r>
                      <a:r>
                        <a:rPr kumimoji="0" lang="en-US" sz="1200" b="0" i="0" u="none" strike="noStrike" cap="none" normalizeH="0" baseline="30000" dirty="0">
                          <a:ln>
                            <a:noFill/>
                          </a:ln>
                          <a:solidFill>
                            <a:schemeClr val="tx1"/>
                          </a:solidFill>
                          <a:effectLst/>
                          <a:latin typeface="Arial" charset="0"/>
                          <a:ea typeface="ＭＳ Ｐゴシック" charset="0"/>
                          <a:cs typeface="ＭＳ Ｐゴシック" charset="0"/>
                        </a:rPr>
                        <a:t>2</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.sr)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Pixel-G: </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~0.002 </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(cm</a:t>
                      </a:r>
                      <a:r>
                        <a:rPr kumimoji="0" lang="en-US" sz="1200" b="0" i="0" u="none" strike="noStrike" cap="none" normalizeH="0" baseline="30000" dirty="0">
                          <a:ln>
                            <a:noFill/>
                          </a:ln>
                          <a:solidFill>
                            <a:schemeClr val="tx1"/>
                          </a:solidFill>
                          <a:effectLst/>
                          <a:latin typeface="Arial" charset="0"/>
                          <a:ea typeface="ＭＳ Ｐゴシック" charset="0"/>
                          <a:cs typeface="ＭＳ Ｐゴシック" charset="0"/>
                        </a:rPr>
                        <a:t>2</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.sr)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Up to </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3.5E6 </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1/s counting (</a:t>
                      </a:r>
                      <a:r>
                        <a:rPr kumimoji="0" lang="en-US" sz="1200" b="0" i="0" u="none" strike="noStrike" cap="none" normalizeH="0" baseline="0" dirty="0" err="1" smtClean="0">
                          <a:ln>
                            <a:noFill/>
                          </a:ln>
                          <a:solidFill>
                            <a:schemeClr val="tx1"/>
                          </a:solidFill>
                          <a:effectLst/>
                          <a:latin typeface="Arial" charset="0"/>
                          <a:ea typeface="ＭＳ Ｐゴシック" charset="0"/>
                          <a:cs typeface="ＭＳ Ｐゴシック" charset="0"/>
                        </a:rPr>
                        <a:t>TOFxE</a:t>
                      </a: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cs typeface="ＭＳ Ｐゴシック" charset="0"/>
                        </a:rPr>
                        <a:t>80 pixels/sensor</a:t>
                      </a: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792595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body" idx="1"/>
          </p:nvPr>
        </p:nvSpPr>
        <p:spPr>
          <a:xfrm>
            <a:off x="749300" y="1036638"/>
            <a:ext cx="8229600" cy="4652962"/>
          </a:xfrm>
        </p:spPr>
        <p:txBody>
          <a:bodyPr/>
          <a:lstStyle/>
          <a:p>
            <a:pPr marL="342900" indent="-342900" eaLnBrk="1" hangingPunct="1">
              <a:lnSpc>
                <a:spcPct val="90000"/>
              </a:lnSpc>
              <a:buFontTx/>
              <a:buNone/>
              <a:defRPr/>
            </a:pPr>
            <a:r>
              <a:rPr lang="en-US" sz="2000" b="1" dirty="0">
                <a:solidFill>
                  <a:schemeClr val="accent2"/>
                </a:solidFill>
                <a:latin typeface="Times New Roman" charset="0"/>
                <a:ea typeface="ＭＳ Ｐゴシック" charset="0"/>
                <a:cs typeface="ＭＳ Ｐゴシック" charset="0"/>
              </a:rPr>
              <a:t>Foreground Electrons</a:t>
            </a:r>
            <a:endParaRPr lang="en-US" sz="2000" b="1" dirty="0">
              <a:latin typeface="Times New Roman" charset="0"/>
              <a:ea typeface="ＭＳ Ｐゴシック" charset="0"/>
              <a:cs typeface="ＭＳ Ｐゴシック" charset="0"/>
            </a:endParaRPr>
          </a:p>
          <a:p>
            <a:pPr marL="742950" lvl="1" indent="-285750" eaLnBrk="1" hangingPunct="1">
              <a:lnSpc>
                <a:spcPct val="90000"/>
              </a:lnSpc>
              <a:defRPr/>
            </a:pPr>
            <a:r>
              <a:rPr lang="en-US" sz="2000" b="1" dirty="0">
                <a:solidFill>
                  <a:srgbClr val="FF0000"/>
                </a:solidFill>
                <a:latin typeface="Times New Roman" charset="0"/>
                <a:ea typeface="ＭＳ Ｐゴシック" charset="0"/>
              </a:rPr>
              <a:t>40 </a:t>
            </a:r>
            <a:r>
              <a:rPr lang="en-US" sz="2000" b="1" dirty="0" err="1">
                <a:solidFill>
                  <a:srgbClr val="FF0000"/>
                </a:solidFill>
                <a:latin typeface="Times New Roman" charset="0"/>
                <a:ea typeface="ＭＳ Ｐゴシック" charset="0"/>
              </a:rPr>
              <a:t>keV</a:t>
            </a:r>
            <a:r>
              <a:rPr lang="en-US" sz="2000" b="1" dirty="0">
                <a:solidFill>
                  <a:srgbClr val="FF0000"/>
                </a:solidFill>
                <a:latin typeface="Times New Roman" charset="0"/>
                <a:ea typeface="ＭＳ Ｐゴシック" charset="0"/>
              </a:rPr>
              <a:t> to </a:t>
            </a:r>
            <a:r>
              <a:rPr lang="en-US" sz="2000" b="1" dirty="0" smtClean="0">
                <a:solidFill>
                  <a:srgbClr val="FF0000"/>
                </a:solidFill>
                <a:latin typeface="Times New Roman" charset="0"/>
                <a:ea typeface="ＭＳ Ｐゴシック" charset="0"/>
              </a:rPr>
              <a:t>1000 </a:t>
            </a:r>
            <a:r>
              <a:rPr lang="en-US" sz="2000" b="1" dirty="0" err="1">
                <a:solidFill>
                  <a:srgbClr val="FF0000"/>
                </a:solidFill>
                <a:latin typeface="Times New Roman" charset="0"/>
                <a:ea typeface="ＭＳ Ｐゴシック" charset="0"/>
              </a:rPr>
              <a:t>keV</a:t>
            </a:r>
            <a:r>
              <a:rPr lang="en-US" sz="2000" b="1" dirty="0">
                <a:solidFill>
                  <a:srgbClr val="FF0000"/>
                </a:solidFill>
                <a:latin typeface="Times New Roman" charset="0"/>
                <a:ea typeface="ＭＳ Ｐゴシック" charset="0"/>
              </a:rPr>
              <a:t> (Needed for understanding backgrounds)</a:t>
            </a:r>
            <a:endParaRPr lang="en-US" sz="2000" b="1" dirty="0">
              <a:latin typeface="Times New Roman" charset="0"/>
              <a:ea typeface="ＭＳ Ｐゴシック" charset="0"/>
            </a:endParaRPr>
          </a:p>
          <a:p>
            <a:pPr marL="1143000" lvl="2" indent="-228600" eaLnBrk="1" hangingPunct="1">
              <a:lnSpc>
                <a:spcPct val="90000"/>
              </a:lnSpc>
              <a:defRPr/>
            </a:pPr>
            <a:r>
              <a:rPr lang="en-US" sz="2000" dirty="0">
                <a:latin typeface="Times New Roman" charset="0"/>
                <a:ea typeface="ＭＳ Ｐゴシック" charset="0"/>
              </a:rPr>
              <a:t>1 </a:t>
            </a:r>
            <a:r>
              <a:rPr lang="en-US" sz="2000" dirty="0" err="1">
                <a:latin typeface="Times New Roman" charset="0"/>
                <a:ea typeface="ＭＳ Ｐゴシック" charset="0"/>
              </a:rPr>
              <a:t>keV</a:t>
            </a:r>
            <a:r>
              <a:rPr lang="en-US" sz="2000" dirty="0">
                <a:latin typeface="Times New Roman" charset="0"/>
                <a:ea typeface="ＭＳ Ｐゴシック" charset="0"/>
              </a:rPr>
              <a:t> to 30 </a:t>
            </a:r>
            <a:r>
              <a:rPr lang="en-US" sz="2000" dirty="0" err="1">
                <a:latin typeface="Times New Roman" charset="0"/>
                <a:ea typeface="ＭＳ Ｐゴシック" charset="0"/>
              </a:rPr>
              <a:t>keV</a:t>
            </a:r>
            <a:r>
              <a:rPr lang="en-US" sz="2000" dirty="0">
                <a:latin typeface="Times New Roman" charset="0"/>
                <a:ea typeface="ＭＳ Ｐゴシック" charset="0"/>
              </a:rPr>
              <a:t>		Electron Gun at APL</a:t>
            </a:r>
          </a:p>
          <a:p>
            <a:pPr marL="1143000" lvl="2" indent="-228600" eaLnBrk="1" hangingPunct="1">
              <a:lnSpc>
                <a:spcPct val="90000"/>
              </a:lnSpc>
              <a:defRPr/>
            </a:pPr>
            <a:r>
              <a:rPr lang="en-US" sz="2000" dirty="0">
                <a:latin typeface="Times New Roman" charset="0"/>
                <a:ea typeface="ＭＳ Ｐゴシック" charset="0"/>
              </a:rPr>
              <a:t>30 </a:t>
            </a:r>
            <a:r>
              <a:rPr lang="en-US" sz="2000" dirty="0" err="1">
                <a:latin typeface="Times New Roman" charset="0"/>
                <a:ea typeface="ＭＳ Ｐゴシック" charset="0"/>
              </a:rPr>
              <a:t>keV</a:t>
            </a:r>
            <a:r>
              <a:rPr lang="en-US" sz="2000" dirty="0">
                <a:latin typeface="Times New Roman" charset="0"/>
                <a:ea typeface="ＭＳ Ｐゴシック" charset="0"/>
              </a:rPr>
              <a:t> to 100 </a:t>
            </a:r>
            <a:r>
              <a:rPr lang="en-US" sz="2000" dirty="0" err="1">
                <a:latin typeface="Times New Roman" charset="0"/>
                <a:ea typeface="ＭＳ Ｐゴシック" charset="0"/>
              </a:rPr>
              <a:t>keV</a:t>
            </a:r>
            <a:r>
              <a:rPr lang="en-US" sz="2000" dirty="0">
                <a:latin typeface="Times New Roman" charset="0"/>
                <a:ea typeface="ＭＳ Ｐゴシック" charset="0"/>
              </a:rPr>
              <a:t>		Radioactive sources at APL </a:t>
            </a:r>
          </a:p>
          <a:p>
            <a:pPr marL="1143000" lvl="2" indent="-228600" eaLnBrk="1" hangingPunct="1">
              <a:lnSpc>
                <a:spcPct val="90000"/>
              </a:lnSpc>
              <a:defRPr/>
            </a:pPr>
            <a:r>
              <a:rPr lang="en-US" sz="2000" dirty="0">
                <a:latin typeface="Times New Roman" charset="0"/>
                <a:ea typeface="ＭＳ Ｐゴシック" charset="0"/>
              </a:rPr>
              <a:t>125 </a:t>
            </a:r>
            <a:r>
              <a:rPr lang="en-US" sz="2000" dirty="0" err="1">
                <a:latin typeface="Times New Roman" charset="0"/>
                <a:ea typeface="ＭＳ Ｐゴシック" charset="0"/>
              </a:rPr>
              <a:t>keV</a:t>
            </a:r>
            <a:r>
              <a:rPr lang="en-US" sz="2000" dirty="0">
                <a:latin typeface="Times New Roman" charset="0"/>
                <a:ea typeface="ＭＳ Ｐゴシック" charset="0"/>
              </a:rPr>
              <a:t> to 1.6 MeV		Accelerator at GSFC</a:t>
            </a:r>
            <a:r>
              <a:rPr lang="en-US" sz="2000" b="1" dirty="0">
                <a:solidFill>
                  <a:schemeClr val="hlink"/>
                </a:solidFill>
                <a:latin typeface="Times New Roman" charset="0"/>
                <a:ea typeface="ＭＳ Ｐゴシック" charset="0"/>
              </a:rPr>
              <a:t> </a:t>
            </a:r>
          </a:p>
          <a:p>
            <a:pPr marL="342900" indent="-342900" eaLnBrk="1" hangingPunct="1">
              <a:lnSpc>
                <a:spcPct val="90000"/>
              </a:lnSpc>
              <a:buFontTx/>
              <a:buNone/>
              <a:defRPr/>
            </a:pPr>
            <a:endParaRPr lang="en-US" sz="2000" b="1" dirty="0">
              <a:solidFill>
                <a:schemeClr val="accent2"/>
              </a:solidFill>
              <a:latin typeface="Times New Roman" charset="0"/>
              <a:ea typeface="ＭＳ Ｐゴシック" charset="0"/>
              <a:cs typeface="ＭＳ Ｐゴシック" charset="0"/>
            </a:endParaRPr>
          </a:p>
          <a:p>
            <a:pPr marL="342900" indent="-342900" eaLnBrk="1" hangingPunct="1">
              <a:lnSpc>
                <a:spcPct val="90000"/>
              </a:lnSpc>
              <a:buFontTx/>
              <a:buNone/>
              <a:defRPr/>
            </a:pPr>
            <a:r>
              <a:rPr lang="en-US" sz="2000" b="1" dirty="0">
                <a:solidFill>
                  <a:schemeClr val="accent2"/>
                </a:solidFill>
                <a:latin typeface="Times New Roman" charset="0"/>
                <a:ea typeface="ＭＳ Ｐゴシック" charset="0"/>
                <a:cs typeface="ＭＳ Ｐゴシック" charset="0"/>
              </a:rPr>
              <a:t>Foreground Ions (H, </a:t>
            </a:r>
            <a:r>
              <a:rPr lang="en-US" sz="2000" b="1" dirty="0" smtClean="0">
                <a:solidFill>
                  <a:schemeClr val="accent2"/>
                </a:solidFill>
                <a:latin typeface="Times New Roman" charset="0"/>
                <a:ea typeface="ＭＳ Ｐゴシック" charset="0"/>
                <a:cs typeface="ＭＳ Ｐゴシック" charset="0"/>
              </a:rPr>
              <a:t>He3, He4, O, Fe)</a:t>
            </a:r>
            <a:endParaRPr lang="en-US" sz="2000" b="1" dirty="0">
              <a:latin typeface="Times New Roman" charset="0"/>
              <a:ea typeface="ＭＳ Ｐゴシック" charset="0"/>
              <a:cs typeface="ＭＳ Ｐゴシック" charset="0"/>
            </a:endParaRPr>
          </a:p>
          <a:p>
            <a:pPr marL="742950" lvl="1" indent="-285750" eaLnBrk="1" hangingPunct="1">
              <a:lnSpc>
                <a:spcPct val="90000"/>
              </a:lnSpc>
              <a:defRPr/>
            </a:pPr>
            <a:r>
              <a:rPr lang="en-US" sz="2000" b="1" dirty="0" smtClean="0">
                <a:solidFill>
                  <a:srgbClr val="FF0000"/>
                </a:solidFill>
                <a:latin typeface="Times New Roman" charset="0"/>
                <a:ea typeface="ＭＳ Ｐゴシック" charset="0"/>
              </a:rPr>
              <a:t>40 </a:t>
            </a:r>
            <a:r>
              <a:rPr lang="en-US" sz="2000" b="1" dirty="0" err="1">
                <a:solidFill>
                  <a:srgbClr val="FF0000"/>
                </a:solidFill>
                <a:latin typeface="Times New Roman" charset="0"/>
                <a:ea typeface="ＭＳ Ｐゴシック" charset="0"/>
              </a:rPr>
              <a:t>keV</a:t>
            </a:r>
            <a:r>
              <a:rPr lang="en-US" sz="2000" b="1" dirty="0">
                <a:solidFill>
                  <a:srgbClr val="FF0000"/>
                </a:solidFill>
                <a:latin typeface="Times New Roman" charset="0"/>
                <a:ea typeface="ＭＳ Ｐゴシック" charset="0"/>
              </a:rPr>
              <a:t> to </a:t>
            </a:r>
            <a:r>
              <a:rPr lang="en-US" sz="2000" b="1" dirty="0" smtClean="0">
                <a:solidFill>
                  <a:srgbClr val="FF0000"/>
                </a:solidFill>
                <a:latin typeface="Times New Roman" charset="0"/>
                <a:ea typeface="ＭＳ Ｐゴシック" charset="0"/>
              </a:rPr>
              <a:t>15000 </a:t>
            </a:r>
            <a:r>
              <a:rPr lang="en-US" sz="2000" b="1" dirty="0" err="1">
                <a:solidFill>
                  <a:srgbClr val="FF0000"/>
                </a:solidFill>
                <a:latin typeface="Times New Roman" charset="0"/>
                <a:ea typeface="ＭＳ Ｐゴシック" charset="0"/>
              </a:rPr>
              <a:t>keV</a:t>
            </a:r>
            <a:r>
              <a:rPr lang="en-US" sz="2000" b="1" dirty="0">
                <a:solidFill>
                  <a:srgbClr val="FF0000"/>
                </a:solidFill>
                <a:latin typeface="Times New Roman" charset="0"/>
                <a:ea typeface="ＭＳ Ｐゴシック" charset="0"/>
              </a:rPr>
              <a:t> (Level 4</a:t>
            </a:r>
            <a:r>
              <a:rPr lang="en-US" sz="2000" b="1" dirty="0" smtClean="0">
                <a:solidFill>
                  <a:srgbClr val="FF0000"/>
                </a:solidFill>
                <a:latin typeface="Times New Roman" charset="0"/>
                <a:ea typeface="ＭＳ Ｐゴシック" charset="0"/>
              </a:rPr>
              <a:t> </a:t>
            </a:r>
            <a:r>
              <a:rPr lang="en-US" sz="2000" b="1" dirty="0">
                <a:solidFill>
                  <a:srgbClr val="FF0000"/>
                </a:solidFill>
                <a:latin typeface="Times New Roman" charset="0"/>
                <a:ea typeface="ＭＳ Ｐゴシック" charset="0"/>
              </a:rPr>
              <a:t>Requirements) </a:t>
            </a:r>
          </a:p>
          <a:p>
            <a:pPr marL="742950" lvl="1" indent="-285750" eaLnBrk="1" hangingPunct="1">
              <a:lnSpc>
                <a:spcPct val="90000"/>
              </a:lnSpc>
              <a:defRPr/>
            </a:pPr>
            <a:r>
              <a:rPr lang="en-US" sz="2000" b="1" dirty="0">
                <a:solidFill>
                  <a:srgbClr val="FF0000"/>
                </a:solidFill>
                <a:latin typeface="Times New Roman" charset="0"/>
                <a:ea typeface="ＭＳ Ｐゴシック" charset="0"/>
              </a:rPr>
              <a:t>(Goal: protons to </a:t>
            </a:r>
            <a:r>
              <a:rPr lang="en-US" sz="2000" b="1" dirty="0" smtClean="0">
                <a:solidFill>
                  <a:srgbClr val="FF0000"/>
                </a:solidFill>
                <a:latin typeface="Times New Roman" charset="0"/>
                <a:ea typeface="ＭＳ Ｐゴシック" charset="0"/>
              </a:rPr>
              <a:t>15 </a:t>
            </a:r>
            <a:r>
              <a:rPr lang="en-US" sz="2000" b="1" dirty="0">
                <a:solidFill>
                  <a:srgbClr val="FF0000"/>
                </a:solidFill>
                <a:latin typeface="Times New Roman" charset="0"/>
                <a:ea typeface="ＭＳ Ｐゴシック" charset="0"/>
              </a:rPr>
              <a:t>MeV) </a:t>
            </a:r>
            <a:endParaRPr lang="en-US" sz="2000" b="1" dirty="0">
              <a:latin typeface="Times New Roman" charset="0"/>
              <a:ea typeface="ＭＳ Ｐゴシック" charset="0"/>
            </a:endParaRPr>
          </a:p>
          <a:p>
            <a:pPr marL="1143000" lvl="2" indent="-228600" eaLnBrk="1" hangingPunct="1">
              <a:lnSpc>
                <a:spcPct val="90000"/>
              </a:lnSpc>
              <a:defRPr/>
            </a:pPr>
            <a:r>
              <a:rPr lang="en-US" sz="2000" dirty="0">
                <a:latin typeface="Times New Roman" charset="0"/>
                <a:ea typeface="ＭＳ Ｐゴシック" charset="0"/>
              </a:rPr>
              <a:t>3 </a:t>
            </a:r>
            <a:r>
              <a:rPr lang="en-US" sz="2000" dirty="0" err="1">
                <a:latin typeface="Times New Roman" charset="0"/>
                <a:ea typeface="ＭＳ Ｐゴシック" charset="0"/>
              </a:rPr>
              <a:t>keV</a:t>
            </a:r>
            <a:r>
              <a:rPr lang="en-US" sz="2000" dirty="0">
                <a:latin typeface="Times New Roman" charset="0"/>
                <a:ea typeface="ＭＳ Ｐゴシック" charset="0"/>
              </a:rPr>
              <a:t> to 170 </a:t>
            </a:r>
            <a:r>
              <a:rPr lang="en-US" sz="2000" dirty="0" err="1">
                <a:latin typeface="Times New Roman" charset="0"/>
                <a:ea typeface="ＭＳ Ｐゴシック" charset="0"/>
              </a:rPr>
              <a:t>keV</a:t>
            </a:r>
            <a:r>
              <a:rPr lang="en-US" sz="2000" dirty="0">
                <a:latin typeface="Times New Roman" charset="0"/>
                <a:ea typeface="ＭＳ Ｐゴシック" charset="0"/>
              </a:rPr>
              <a:t>		Accelerator at APL</a:t>
            </a:r>
          </a:p>
          <a:p>
            <a:pPr marL="1143000" lvl="2" indent="-228600" eaLnBrk="1" hangingPunct="1">
              <a:lnSpc>
                <a:spcPct val="90000"/>
              </a:lnSpc>
              <a:defRPr/>
            </a:pPr>
            <a:r>
              <a:rPr lang="en-US" sz="2000" dirty="0">
                <a:latin typeface="Times New Roman" charset="0"/>
                <a:ea typeface="ＭＳ Ｐゴシック" charset="0"/>
              </a:rPr>
              <a:t>30 </a:t>
            </a:r>
            <a:r>
              <a:rPr lang="en-US" sz="2000" dirty="0" err="1">
                <a:latin typeface="Times New Roman" charset="0"/>
                <a:ea typeface="ＭＳ Ｐゴシック" charset="0"/>
              </a:rPr>
              <a:t>keV</a:t>
            </a:r>
            <a:r>
              <a:rPr lang="en-US" sz="2000" dirty="0">
                <a:latin typeface="Times New Roman" charset="0"/>
                <a:ea typeface="ＭＳ Ｐゴシック" charset="0"/>
              </a:rPr>
              <a:t> to 5 MeV		Degraded alpha sources</a:t>
            </a:r>
          </a:p>
          <a:p>
            <a:pPr marL="1143000" lvl="2" indent="-228600" eaLnBrk="1" hangingPunct="1">
              <a:lnSpc>
                <a:spcPct val="90000"/>
              </a:lnSpc>
              <a:defRPr/>
            </a:pPr>
            <a:r>
              <a:rPr lang="en-US" sz="2000" dirty="0">
                <a:latin typeface="Times New Roman" charset="0"/>
                <a:ea typeface="ＭＳ Ｐゴシック" charset="0"/>
              </a:rPr>
              <a:t>125 </a:t>
            </a:r>
            <a:r>
              <a:rPr lang="en-US" sz="2000" dirty="0" err="1">
                <a:latin typeface="Times New Roman" charset="0"/>
                <a:ea typeface="ＭＳ Ｐゴシック" charset="0"/>
              </a:rPr>
              <a:t>keV</a:t>
            </a:r>
            <a:r>
              <a:rPr lang="en-US" sz="2000" dirty="0">
                <a:latin typeface="Times New Roman" charset="0"/>
                <a:ea typeface="ＭＳ Ｐゴシック" charset="0"/>
              </a:rPr>
              <a:t> to 1.6 MeV		Accelerator at GSFC</a:t>
            </a:r>
          </a:p>
          <a:p>
            <a:pPr marL="1143000" lvl="2" indent="-228600" eaLnBrk="1" hangingPunct="1">
              <a:lnSpc>
                <a:spcPct val="90000"/>
              </a:lnSpc>
              <a:defRPr/>
            </a:pPr>
            <a:r>
              <a:rPr lang="en-US" sz="2000" dirty="0">
                <a:latin typeface="Times New Roman" charset="0"/>
                <a:ea typeface="ＭＳ Ｐゴシック" charset="0"/>
              </a:rPr>
              <a:t>1 MeV to </a:t>
            </a:r>
            <a:r>
              <a:rPr lang="en-US" sz="2000" dirty="0" smtClean="0">
                <a:latin typeface="Times New Roman" charset="0"/>
                <a:ea typeface="ＭＳ Ｐゴシック" charset="0"/>
              </a:rPr>
              <a:t>15 </a:t>
            </a:r>
            <a:r>
              <a:rPr lang="en-US" sz="2000" dirty="0">
                <a:latin typeface="Times New Roman" charset="0"/>
                <a:ea typeface="ＭＳ Ｐゴシック" charset="0"/>
              </a:rPr>
              <a:t>MeV		Accelerator at LBL</a:t>
            </a:r>
            <a:endParaRPr lang="en-US" sz="1600" dirty="0">
              <a:latin typeface="Times New Roman" charset="0"/>
              <a:ea typeface="ＭＳ Ｐゴシック" charset="0"/>
            </a:endParaRPr>
          </a:p>
          <a:p>
            <a:pPr marL="342900" indent="-342900" eaLnBrk="1" hangingPunct="1">
              <a:lnSpc>
                <a:spcPct val="90000"/>
              </a:lnSpc>
              <a:buFontTx/>
              <a:buNone/>
              <a:defRPr/>
            </a:pPr>
            <a:endParaRPr lang="en-US" sz="1600" dirty="0">
              <a:latin typeface="Times New Roman" charset="0"/>
              <a:ea typeface="ＭＳ Ｐゴシック" charset="0"/>
              <a:cs typeface="ＭＳ Ｐゴシック" charset="0"/>
            </a:endParaRPr>
          </a:p>
        </p:txBody>
      </p:sp>
      <p:sp>
        <p:nvSpPr>
          <p:cNvPr id="23555" name="Title 3"/>
          <p:cNvSpPr>
            <a:spLocks noGrp="1"/>
          </p:cNvSpPr>
          <p:nvPr>
            <p:ph type="title"/>
          </p:nvPr>
        </p:nvSpPr>
        <p:spPr>
          <a:xfrm>
            <a:off x="651564" y="325438"/>
            <a:ext cx="8035235" cy="495300"/>
          </a:xfrm>
        </p:spPr>
        <p:txBody>
          <a:bodyPr/>
          <a:lstStyle/>
          <a:p>
            <a:pPr eaLnBrk="1" hangingPunct="1">
              <a:defRPr/>
            </a:pPr>
            <a:r>
              <a:rPr lang="en-US" b="1" dirty="0">
                <a:latin typeface="Times New Roman" charset="0"/>
                <a:ea typeface="ＭＳ Ｐゴシック" charset="0"/>
                <a:cs typeface="ＭＳ Ｐゴシック" charset="0"/>
              </a:rPr>
              <a:t>Foreground Calibration Requirements</a:t>
            </a:r>
          </a:p>
        </p:txBody>
      </p:sp>
    </p:spTree>
    <p:extLst>
      <p:ext uri="{BB962C8B-B14F-4D97-AF65-F5344CB8AC3E}">
        <p14:creationId xmlns:p14="http://schemas.microsoft.com/office/powerpoint/2010/main" val="398245845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type="body" idx="1"/>
          </p:nvPr>
        </p:nvSpPr>
        <p:spPr>
          <a:xfrm>
            <a:off x="608013" y="912813"/>
            <a:ext cx="8132762" cy="4305300"/>
          </a:xfrm>
        </p:spPr>
        <p:txBody>
          <a:bodyPr/>
          <a:lstStyle/>
          <a:p>
            <a:pPr eaLnBrk="1" hangingPunct="1">
              <a:lnSpc>
                <a:spcPct val="90000"/>
              </a:lnSpc>
              <a:spcBef>
                <a:spcPct val="0"/>
              </a:spcBef>
              <a:defRPr/>
            </a:pPr>
            <a:r>
              <a:rPr lang="en-US" sz="2400" dirty="0">
                <a:latin typeface="Times New Roman" charset="0"/>
                <a:ea typeface="ＭＳ Ｐゴシック" charset="0"/>
                <a:cs typeface="ＭＳ Ｐゴシック" charset="0"/>
              </a:rPr>
              <a:t>The instruments will be tested in flight-like environments</a:t>
            </a:r>
          </a:p>
          <a:p>
            <a:pPr eaLnBrk="1" hangingPunct="1">
              <a:lnSpc>
                <a:spcPct val="90000"/>
              </a:lnSpc>
              <a:spcBef>
                <a:spcPct val="0"/>
              </a:spcBef>
              <a:defRPr/>
            </a:pPr>
            <a:endParaRPr lang="en-US" sz="2400" dirty="0">
              <a:latin typeface="Times New Roman" charset="0"/>
              <a:ea typeface="ＭＳ Ｐゴシック" charset="0"/>
              <a:cs typeface="ＭＳ Ｐゴシック" charset="0"/>
            </a:endParaRPr>
          </a:p>
          <a:p>
            <a:pPr eaLnBrk="1" hangingPunct="1">
              <a:lnSpc>
                <a:spcPct val="90000"/>
              </a:lnSpc>
              <a:spcBef>
                <a:spcPct val="0"/>
              </a:spcBef>
              <a:defRPr/>
            </a:pPr>
            <a:r>
              <a:rPr lang="en-US" sz="2400" dirty="0">
                <a:latin typeface="Times New Roman" charset="0"/>
                <a:ea typeface="ＭＳ Ｐゴシック" charset="0"/>
                <a:cs typeface="ＭＳ Ｐゴシック" charset="0"/>
              </a:rPr>
              <a:t>Since the instrument will need to operate in a high background environment, we will characterize response to high energy penetrating radiation, UV light, and low energy plasma (all potential sources of background counts for </a:t>
            </a:r>
            <a:r>
              <a:rPr lang="en-US" sz="2400" dirty="0" smtClean="0">
                <a:latin typeface="Times New Roman" charset="0"/>
                <a:ea typeface="ＭＳ Ｐゴシック" charset="0"/>
                <a:cs typeface="ＭＳ Ｐゴシック" charset="0"/>
              </a:rPr>
              <a:t>EPI-Lo)</a:t>
            </a:r>
            <a:endParaRPr lang="en-US" sz="2400" dirty="0">
              <a:latin typeface="Times New Roman" charset="0"/>
              <a:ea typeface="ＭＳ Ｐゴシック" charset="0"/>
              <a:cs typeface="ＭＳ Ｐゴシック" charset="0"/>
            </a:endParaRPr>
          </a:p>
          <a:p>
            <a:pPr marL="0" indent="0" eaLnBrk="1" hangingPunct="1">
              <a:lnSpc>
                <a:spcPct val="90000"/>
              </a:lnSpc>
              <a:spcBef>
                <a:spcPct val="0"/>
              </a:spcBef>
              <a:buFontTx/>
              <a:buNone/>
              <a:defRPr/>
            </a:pPr>
            <a:endParaRPr lang="en-US" sz="2400" dirty="0">
              <a:latin typeface="Times New Roman" charset="0"/>
              <a:ea typeface="ＭＳ Ｐゴシック" charset="0"/>
              <a:cs typeface="ＭＳ Ｐゴシック" charset="0"/>
            </a:endParaRPr>
          </a:p>
        </p:txBody>
      </p:sp>
      <p:sp>
        <p:nvSpPr>
          <p:cNvPr id="24581" name="Title 9"/>
          <p:cNvSpPr>
            <a:spLocks noGrp="1"/>
          </p:cNvSpPr>
          <p:nvPr>
            <p:ph type="title"/>
          </p:nvPr>
        </p:nvSpPr>
        <p:spPr>
          <a:xfrm>
            <a:off x="684696" y="325438"/>
            <a:ext cx="8002104" cy="533400"/>
          </a:xfrm>
        </p:spPr>
        <p:txBody>
          <a:bodyPr/>
          <a:lstStyle/>
          <a:p>
            <a:pPr eaLnBrk="1" hangingPunct="1">
              <a:defRPr/>
            </a:pPr>
            <a:r>
              <a:rPr lang="en-US" b="1" dirty="0">
                <a:latin typeface="Times New Roman" charset="0"/>
                <a:ea typeface="ＭＳ Ｐゴシック" charset="0"/>
                <a:cs typeface="ＭＳ Ｐゴシック" charset="0"/>
              </a:rPr>
              <a:t>Test as You Fly</a:t>
            </a:r>
          </a:p>
        </p:txBody>
      </p:sp>
    </p:spTree>
    <p:extLst>
      <p:ext uri="{BB962C8B-B14F-4D97-AF65-F5344CB8AC3E}">
        <p14:creationId xmlns:p14="http://schemas.microsoft.com/office/powerpoint/2010/main" val="3503611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774700" y="1112838"/>
            <a:ext cx="7340600" cy="5114925"/>
          </a:xfrm>
        </p:spPr>
        <p:txBody>
          <a:bodyPr/>
          <a:lstStyle/>
          <a:p>
            <a:pPr eaLnBrk="1" hangingPunct="1">
              <a:buFontTx/>
              <a:buNone/>
              <a:defRPr/>
            </a:pPr>
            <a:r>
              <a:rPr lang="en-US" sz="2000" b="1" dirty="0">
                <a:solidFill>
                  <a:schemeClr val="accent2"/>
                </a:solidFill>
                <a:latin typeface="Times New Roman" charset="0"/>
                <a:ea typeface="ＭＳ Ｐゴシック" charset="0"/>
                <a:cs typeface="ＭＳ Ｐゴシック" charset="0"/>
              </a:rPr>
              <a:t> Background Electrons</a:t>
            </a:r>
            <a:endParaRPr lang="en-US" sz="2000" b="1" dirty="0">
              <a:latin typeface="Times New Roman" charset="0"/>
              <a:ea typeface="ＭＳ Ｐゴシック" charset="0"/>
              <a:cs typeface="ＭＳ Ｐゴシック" charset="0"/>
            </a:endParaRPr>
          </a:p>
          <a:p>
            <a:pPr lvl="1" eaLnBrk="1" hangingPunct="1">
              <a:defRPr/>
            </a:pPr>
            <a:r>
              <a:rPr lang="en-US" sz="2000" b="1" dirty="0">
                <a:solidFill>
                  <a:srgbClr val="FF0000"/>
                </a:solidFill>
                <a:latin typeface="Times New Roman" charset="0"/>
                <a:ea typeface="ＭＳ Ｐゴシック" charset="0"/>
              </a:rPr>
              <a:t>1 </a:t>
            </a:r>
            <a:r>
              <a:rPr lang="en-US" sz="2000" b="1" dirty="0" err="1">
                <a:solidFill>
                  <a:srgbClr val="FF0000"/>
                </a:solidFill>
                <a:latin typeface="Times New Roman" charset="0"/>
                <a:ea typeface="ＭＳ Ｐゴシック" charset="0"/>
              </a:rPr>
              <a:t>keV</a:t>
            </a:r>
            <a:r>
              <a:rPr lang="en-US" sz="2000" b="1" dirty="0">
                <a:solidFill>
                  <a:srgbClr val="FF0000"/>
                </a:solidFill>
                <a:latin typeface="Times New Roman" charset="0"/>
                <a:ea typeface="ＭＳ Ｐゴシック" charset="0"/>
              </a:rPr>
              <a:t> to 10 MeV (from the expected environment)</a:t>
            </a:r>
            <a:endParaRPr lang="en-US" sz="2000" b="1" dirty="0">
              <a:latin typeface="Times New Roman" charset="0"/>
              <a:ea typeface="ＭＳ Ｐゴシック" charset="0"/>
            </a:endParaRPr>
          </a:p>
          <a:p>
            <a:pPr lvl="2" eaLnBrk="1" hangingPunct="1">
              <a:defRPr/>
            </a:pPr>
            <a:r>
              <a:rPr lang="en-US" sz="2000" dirty="0">
                <a:latin typeface="Times New Roman" charset="0"/>
                <a:ea typeface="ＭＳ Ｐゴシック" charset="0"/>
              </a:rPr>
              <a:t>1 </a:t>
            </a:r>
            <a:r>
              <a:rPr lang="en-US" sz="2000" dirty="0" err="1">
                <a:latin typeface="Times New Roman" charset="0"/>
                <a:ea typeface="ＭＳ Ｐゴシック" charset="0"/>
              </a:rPr>
              <a:t>keV</a:t>
            </a:r>
            <a:r>
              <a:rPr lang="en-US" sz="2000" dirty="0">
                <a:latin typeface="Times New Roman" charset="0"/>
                <a:ea typeface="ＭＳ Ｐゴシック" charset="0"/>
              </a:rPr>
              <a:t> to 50 </a:t>
            </a:r>
            <a:r>
              <a:rPr lang="en-US" sz="2000" dirty="0" err="1">
                <a:latin typeface="Times New Roman" charset="0"/>
                <a:ea typeface="ＭＳ Ｐゴシック" charset="0"/>
              </a:rPr>
              <a:t>keV</a:t>
            </a:r>
            <a:r>
              <a:rPr lang="en-US" sz="2000" dirty="0">
                <a:latin typeface="Times New Roman" charset="0"/>
                <a:ea typeface="ＭＳ Ｐゴシック" charset="0"/>
              </a:rPr>
              <a:t>		Electron Gun at APL</a:t>
            </a:r>
          </a:p>
          <a:p>
            <a:pPr lvl="2" eaLnBrk="1" hangingPunct="1">
              <a:defRPr/>
            </a:pPr>
            <a:r>
              <a:rPr lang="en-US" sz="2000" dirty="0">
                <a:latin typeface="Times New Roman" charset="0"/>
                <a:ea typeface="ＭＳ Ｐゴシック" charset="0"/>
              </a:rPr>
              <a:t>125 </a:t>
            </a:r>
            <a:r>
              <a:rPr lang="en-US" sz="2000" dirty="0" err="1">
                <a:latin typeface="Times New Roman" charset="0"/>
                <a:ea typeface="ＭＳ Ｐゴシック" charset="0"/>
              </a:rPr>
              <a:t>keV</a:t>
            </a:r>
            <a:r>
              <a:rPr lang="en-US" sz="2000" dirty="0">
                <a:latin typeface="Times New Roman" charset="0"/>
                <a:ea typeface="ＭＳ Ｐゴシック" charset="0"/>
              </a:rPr>
              <a:t> to 1.6 MeV	Accelerator at GSFC</a:t>
            </a:r>
          </a:p>
          <a:p>
            <a:pPr lvl="2" eaLnBrk="1" hangingPunct="1">
              <a:defRPr/>
            </a:pPr>
            <a:r>
              <a:rPr lang="en-US" sz="2000" dirty="0">
                <a:latin typeface="Times New Roman" charset="0"/>
                <a:ea typeface="ＭＳ Ｐゴシック" charset="0"/>
              </a:rPr>
              <a:t>1 MeV to 10 MeV		Accelerator at </a:t>
            </a:r>
            <a:r>
              <a:rPr lang="en-US" sz="2000" dirty="0" smtClean="0">
                <a:latin typeface="Times New Roman" charset="0"/>
                <a:ea typeface="ＭＳ Ｐゴシック" charset="0"/>
              </a:rPr>
              <a:t>Idaho</a:t>
            </a:r>
            <a:endParaRPr lang="en-US" sz="2000" b="1" dirty="0">
              <a:latin typeface="Times New Roman" charset="0"/>
              <a:ea typeface="ＭＳ Ｐゴシック" charset="0"/>
            </a:endParaRPr>
          </a:p>
          <a:p>
            <a:pPr eaLnBrk="1" hangingPunct="1">
              <a:buFontTx/>
              <a:buNone/>
              <a:defRPr/>
            </a:pPr>
            <a:r>
              <a:rPr lang="en-US" sz="2000" b="1" dirty="0">
                <a:solidFill>
                  <a:schemeClr val="accent2"/>
                </a:solidFill>
                <a:latin typeface="Times New Roman" charset="0"/>
                <a:ea typeface="ＭＳ Ｐゴシック" charset="0"/>
                <a:cs typeface="ＭＳ Ｐゴシック" charset="0"/>
              </a:rPr>
              <a:t> Background Ions</a:t>
            </a:r>
            <a:endParaRPr lang="en-US" sz="2000" b="1" dirty="0">
              <a:latin typeface="Times New Roman" charset="0"/>
              <a:ea typeface="ＭＳ Ｐゴシック" charset="0"/>
              <a:cs typeface="ＭＳ Ｐゴシック" charset="0"/>
            </a:endParaRPr>
          </a:p>
          <a:p>
            <a:pPr lvl="1" eaLnBrk="1" hangingPunct="1">
              <a:defRPr/>
            </a:pPr>
            <a:r>
              <a:rPr lang="en-US" sz="2000" b="1" dirty="0">
                <a:solidFill>
                  <a:srgbClr val="FF0000"/>
                </a:solidFill>
                <a:latin typeface="Times New Roman" charset="0"/>
                <a:ea typeface="ＭＳ Ｐゴシック" charset="0"/>
              </a:rPr>
              <a:t>3 </a:t>
            </a:r>
            <a:r>
              <a:rPr lang="en-US" sz="2000" b="1" dirty="0" err="1">
                <a:solidFill>
                  <a:srgbClr val="FF0000"/>
                </a:solidFill>
                <a:latin typeface="Times New Roman" charset="0"/>
                <a:ea typeface="ＭＳ Ｐゴシック" charset="0"/>
              </a:rPr>
              <a:t>keV</a:t>
            </a:r>
            <a:r>
              <a:rPr lang="en-US" sz="2000" b="1" dirty="0">
                <a:solidFill>
                  <a:srgbClr val="FF0000"/>
                </a:solidFill>
                <a:latin typeface="Times New Roman" charset="0"/>
                <a:ea typeface="ＭＳ Ｐゴシック" charset="0"/>
              </a:rPr>
              <a:t> to 50 MeV (from the expected environment)</a:t>
            </a:r>
            <a:endParaRPr lang="en-US" sz="2000" b="1" dirty="0">
              <a:latin typeface="Times New Roman" charset="0"/>
              <a:ea typeface="ＭＳ Ｐゴシック" charset="0"/>
            </a:endParaRPr>
          </a:p>
          <a:p>
            <a:pPr lvl="2" eaLnBrk="1" hangingPunct="1">
              <a:defRPr/>
            </a:pPr>
            <a:r>
              <a:rPr lang="en-US" sz="2000" dirty="0">
                <a:latin typeface="Times New Roman" charset="0"/>
                <a:ea typeface="ＭＳ Ｐゴシック" charset="0"/>
              </a:rPr>
              <a:t>3 </a:t>
            </a:r>
            <a:r>
              <a:rPr lang="en-US" sz="2000" dirty="0" err="1">
                <a:latin typeface="Times New Roman" charset="0"/>
                <a:ea typeface="ＭＳ Ｐゴシック" charset="0"/>
              </a:rPr>
              <a:t>keV</a:t>
            </a:r>
            <a:r>
              <a:rPr lang="en-US" sz="2000" dirty="0">
                <a:latin typeface="Times New Roman" charset="0"/>
                <a:ea typeface="ＭＳ Ｐゴシック" charset="0"/>
              </a:rPr>
              <a:t> to 170 </a:t>
            </a:r>
            <a:r>
              <a:rPr lang="en-US" sz="2000" dirty="0" err="1">
                <a:latin typeface="Times New Roman" charset="0"/>
                <a:ea typeface="ＭＳ Ｐゴシック" charset="0"/>
              </a:rPr>
              <a:t>keV</a:t>
            </a:r>
            <a:r>
              <a:rPr lang="en-US" sz="2000" dirty="0">
                <a:latin typeface="Times New Roman" charset="0"/>
                <a:ea typeface="ＭＳ Ｐゴシック" charset="0"/>
              </a:rPr>
              <a:t>		Accelerator at APL</a:t>
            </a:r>
          </a:p>
          <a:p>
            <a:pPr lvl="2" eaLnBrk="1" hangingPunct="1">
              <a:defRPr/>
            </a:pPr>
            <a:r>
              <a:rPr lang="en-US" sz="2000" dirty="0">
                <a:latin typeface="Times New Roman" charset="0"/>
                <a:ea typeface="ＭＳ Ｐゴシック" charset="0"/>
              </a:rPr>
              <a:t>30 </a:t>
            </a:r>
            <a:r>
              <a:rPr lang="en-US" sz="2000" dirty="0" err="1">
                <a:latin typeface="Times New Roman" charset="0"/>
                <a:ea typeface="ＭＳ Ｐゴシック" charset="0"/>
              </a:rPr>
              <a:t>keV</a:t>
            </a:r>
            <a:r>
              <a:rPr lang="en-US" sz="2000" dirty="0">
                <a:latin typeface="Times New Roman" charset="0"/>
                <a:ea typeface="ＭＳ Ｐゴシック" charset="0"/>
              </a:rPr>
              <a:t> to 5 MeV		Degraded alpha sources</a:t>
            </a:r>
          </a:p>
          <a:p>
            <a:pPr lvl="2" eaLnBrk="1" hangingPunct="1">
              <a:defRPr/>
            </a:pPr>
            <a:r>
              <a:rPr lang="en-US" sz="2000" dirty="0">
                <a:latin typeface="Times New Roman" charset="0"/>
                <a:ea typeface="ＭＳ Ｐゴシック" charset="0"/>
              </a:rPr>
              <a:t>125 </a:t>
            </a:r>
            <a:r>
              <a:rPr lang="en-US" sz="2000" dirty="0" err="1">
                <a:latin typeface="Times New Roman" charset="0"/>
                <a:ea typeface="ＭＳ Ｐゴシック" charset="0"/>
              </a:rPr>
              <a:t>keV</a:t>
            </a:r>
            <a:r>
              <a:rPr lang="en-US" sz="2000" dirty="0">
                <a:latin typeface="Times New Roman" charset="0"/>
                <a:ea typeface="ＭＳ Ｐゴシック" charset="0"/>
              </a:rPr>
              <a:t> to 1.6 MeV	Accelerator at GSFC</a:t>
            </a:r>
          </a:p>
          <a:p>
            <a:pPr lvl="2" eaLnBrk="1" hangingPunct="1">
              <a:defRPr/>
            </a:pPr>
            <a:r>
              <a:rPr lang="en-US" sz="2000" dirty="0">
                <a:latin typeface="Times New Roman" charset="0"/>
                <a:ea typeface="ＭＳ Ｐゴシック" charset="0"/>
              </a:rPr>
              <a:t>1 MeV to ~100 MeV	Accelerator at LBL</a:t>
            </a:r>
            <a:endParaRPr lang="en-US" sz="2000" b="1" dirty="0">
              <a:latin typeface="Times New Roman" charset="0"/>
              <a:ea typeface="ＭＳ Ｐゴシック" charset="0"/>
            </a:endParaRPr>
          </a:p>
          <a:p>
            <a:pPr eaLnBrk="1" hangingPunct="1">
              <a:buFontTx/>
              <a:buNone/>
              <a:defRPr/>
            </a:pPr>
            <a:r>
              <a:rPr lang="en-US" sz="2000" b="1" dirty="0">
                <a:solidFill>
                  <a:schemeClr val="accent2"/>
                </a:solidFill>
                <a:latin typeface="Times New Roman" charset="0"/>
                <a:ea typeface="ＭＳ Ｐゴシック" charset="0"/>
                <a:cs typeface="ＭＳ Ｐゴシック" charset="0"/>
              </a:rPr>
              <a:t>Photons</a:t>
            </a:r>
            <a:endParaRPr lang="en-US" sz="2000" b="1" dirty="0">
              <a:latin typeface="Times New Roman" charset="0"/>
              <a:ea typeface="ＭＳ Ｐゴシック" charset="0"/>
              <a:cs typeface="ＭＳ Ｐゴシック" charset="0"/>
            </a:endParaRPr>
          </a:p>
          <a:p>
            <a:pPr lvl="1" eaLnBrk="1" hangingPunct="1">
              <a:defRPr/>
            </a:pPr>
            <a:r>
              <a:rPr lang="en-US" sz="2000" dirty="0">
                <a:latin typeface="Times New Roman" charset="0"/>
                <a:ea typeface="ＭＳ Ｐゴシック" charset="0"/>
              </a:rPr>
              <a:t>UV and visible lamps at APL</a:t>
            </a:r>
            <a:endParaRPr lang="en-US" dirty="0">
              <a:latin typeface="Times New Roman" charset="0"/>
              <a:ea typeface="ＭＳ Ｐゴシック" charset="0"/>
            </a:endParaRPr>
          </a:p>
        </p:txBody>
      </p:sp>
      <p:sp>
        <p:nvSpPr>
          <p:cNvPr id="25603" name="Title 3"/>
          <p:cNvSpPr>
            <a:spLocks noGrp="1"/>
          </p:cNvSpPr>
          <p:nvPr>
            <p:ph type="title"/>
          </p:nvPr>
        </p:nvSpPr>
        <p:spPr>
          <a:xfrm>
            <a:off x="684696" y="201613"/>
            <a:ext cx="8014804" cy="587375"/>
          </a:xfrm>
        </p:spPr>
        <p:txBody>
          <a:bodyPr/>
          <a:lstStyle/>
          <a:p>
            <a:pPr eaLnBrk="1" hangingPunct="1">
              <a:defRPr/>
            </a:pPr>
            <a:r>
              <a:rPr lang="en-US" b="1" dirty="0">
                <a:latin typeface="Times New Roman" charset="0"/>
                <a:ea typeface="ＭＳ Ｐゴシック" charset="0"/>
                <a:cs typeface="ＭＳ Ｐゴシック" charset="0"/>
              </a:rPr>
              <a:t>Background Calibration Requirement</a:t>
            </a:r>
          </a:p>
        </p:txBody>
      </p:sp>
    </p:spTree>
    <p:extLst>
      <p:ext uri="{BB962C8B-B14F-4D97-AF65-F5344CB8AC3E}">
        <p14:creationId xmlns:p14="http://schemas.microsoft.com/office/powerpoint/2010/main" val="220536494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800100" y="1023938"/>
            <a:ext cx="7645400" cy="5364162"/>
          </a:xfrm>
        </p:spPr>
        <p:txBody>
          <a:bodyPr/>
          <a:lstStyle/>
          <a:p>
            <a:pPr eaLnBrk="1" hangingPunct="1">
              <a:lnSpc>
                <a:spcPct val="120000"/>
              </a:lnSpc>
              <a:defRPr/>
            </a:pPr>
            <a:r>
              <a:rPr lang="en-US" sz="2400" dirty="0">
                <a:latin typeface="Times New Roman" charset="0"/>
                <a:ea typeface="ＭＳ Ｐゴシック" charset="0"/>
                <a:cs typeface="ＭＳ Ｐゴシック" charset="0"/>
              </a:rPr>
              <a:t>The APL particle accelerator is a versatile system capable of producing a broad range of ion species at energies from </a:t>
            </a:r>
            <a:r>
              <a:rPr lang="en-US" sz="2400" dirty="0" smtClean="0">
                <a:latin typeface="Times New Roman" charset="0"/>
                <a:ea typeface="ＭＳ Ｐゴシック" charset="0"/>
                <a:cs typeface="ＭＳ Ｐゴシック" charset="0"/>
              </a:rPr>
              <a:t>20 </a:t>
            </a:r>
            <a:r>
              <a:rPr lang="en-US" sz="2400" dirty="0">
                <a:latin typeface="Times New Roman" charset="0"/>
                <a:ea typeface="ＭＳ Ｐゴシック" charset="0"/>
                <a:cs typeface="ＭＳ Ｐゴシック" charset="0"/>
              </a:rPr>
              <a:t>to 170 </a:t>
            </a:r>
            <a:r>
              <a:rPr lang="en-US" sz="2400" dirty="0" err="1">
                <a:latin typeface="Times New Roman" charset="0"/>
                <a:ea typeface="ＭＳ Ｐゴシック" charset="0"/>
                <a:cs typeface="ＭＳ Ｐゴシック" charset="0"/>
              </a:rPr>
              <a:t>keV</a:t>
            </a:r>
            <a:endParaRPr lang="en-US" sz="2400" dirty="0">
              <a:latin typeface="Times New Roman" charset="0"/>
              <a:ea typeface="ＭＳ Ｐゴシック" charset="0"/>
              <a:cs typeface="ＭＳ Ｐゴシック" charset="0"/>
            </a:endParaRPr>
          </a:p>
          <a:p>
            <a:pPr eaLnBrk="1" hangingPunct="1">
              <a:lnSpc>
                <a:spcPct val="120000"/>
              </a:lnSpc>
              <a:defRPr/>
            </a:pPr>
            <a:r>
              <a:rPr lang="en-US" sz="2400" dirty="0">
                <a:latin typeface="Times New Roman" charset="0"/>
                <a:ea typeface="ＭＳ Ｐゴシック" charset="0"/>
                <a:cs typeface="ＭＳ Ｐゴシック" charset="0"/>
              </a:rPr>
              <a:t>The system includes a electron-impact ionization source, extraction gap, </a:t>
            </a:r>
            <a:r>
              <a:rPr lang="en-US" sz="2400" dirty="0" err="1">
                <a:latin typeface="Times New Roman" charset="0"/>
                <a:ea typeface="ＭＳ Ｐゴシック" charset="0"/>
                <a:cs typeface="ＭＳ Ｐゴシック" charset="0"/>
              </a:rPr>
              <a:t>Einzel</a:t>
            </a:r>
            <a:r>
              <a:rPr lang="en-US" sz="2400" dirty="0">
                <a:latin typeface="Times New Roman" charset="0"/>
                <a:ea typeface="ＭＳ Ｐゴシック" charset="0"/>
                <a:cs typeface="ＭＳ Ｐゴシック" charset="0"/>
              </a:rPr>
              <a:t> Lens and Wien filter mounted in the insulated terminal structure along with all associated power supplies</a:t>
            </a:r>
          </a:p>
          <a:p>
            <a:pPr eaLnBrk="1" hangingPunct="1">
              <a:lnSpc>
                <a:spcPct val="120000"/>
              </a:lnSpc>
              <a:defRPr/>
            </a:pPr>
            <a:r>
              <a:rPr lang="en-US" sz="2400" dirty="0">
                <a:latin typeface="Times New Roman" charset="0"/>
                <a:ea typeface="ＭＳ Ｐゴシック" charset="0"/>
                <a:cs typeface="ＭＳ Ｐゴシック" charset="0"/>
              </a:rPr>
              <a:t>The system will produce beams of H, He, O, and noble gas ions with intensities over the range of 100</a:t>
            </a:r>
            <a:r>
              <a:rPr lang="ja-JP" altLang="en-US" sz="2400" dirty="0">
                <a:latin typeface="Times New Roman" charset="0"/>
                <a:ea typeface="ＭＳ Ｐゴシック" charset="0"/>
                <a:cs typeface="ＭＳ Ｐゴシック" charset="0"/>
              </a:rPr>
              <a:t>’</a:t>
            </a:r>
            <a:r>
              <a:rPr lang="en-US" sz="2400" dirty="0">
                <a:latin typeface="Times New Roman" charset="0"/>
                <a:ea typeface="ＭＳ Ｐゴシック" charset="0"/>
                <a:cs typeface="ＭＳ Ｐゴシック" charset="0"/>
              </a:rPr>
              <a:t>s to 1,000,000 particles/cm</a:t>
            </a:r>
            <a:r>
              <a:rPr lang="en-US" sz="2400" baseline="30000" dirty="0">
                <a:latin typeface="Times New Roman" charset="0"/>
                <a:ea typeface="ＭＳ Ｐゴシック" charset="0"/>
                <a:cs typeface="ＭＳ Ｐゴシック" charset="0"/>
              </a:rPr>
              <a:t>2</a:t>
            </a:r>
            <a:r>
              <a:rPr lang="en-US" sz="2400" dirty="0">
                <a:latin typeface="Times New Roman" charset="0"/>
                <a:ea typeface="ＭＳ Ｐゴシック" charset="0"/>
                <a:cs typeface="ＭＳ Ｐゴシック" charset="0"/>
              </a:rPr>
              <a:t>/sec at the target position (mm</a:t>
            </a:r>
            <a:r>
              <a:rPr lang="en-US" sz="2400" baseline="30000" dirty="0">
                <a:latin typeface="Times New Roman" charset="0"/>
                <a:ea typeface="ＭＳ Ｐゴシック" charset="0"/>
                <a:cs typeface="ＭＳ Ｐゴシック" charset="0"/>
              </a:rPr>
              <a:t>2 </a:t>
            </a:r>
            <a:r>
              <a:rPr lang="en-US" sz="2400" dirty="0">
                <a:latin typeface="Times New Roman" charset="0"/>
                <a:ea typeface="ＭＳ Ｐゴシック" charset="0"/>
                <a:cs typeface="ＭＳ Ｐゴシック" charset="0"/>
              </a:rPr>
              <a:t>- cm</a:t>
            </a:r>
            <a:r>
              <a:rPr lang="en-US" sz="2400" baseline="30000" dirty="0">
                <a:latin typeface="Times New Roman" charset="0"/>
                <a:ea typeface="ＭＳ Ｐゴシック" charset="0"/>
                <a:cs typeface="ＭＳ Ｐゴシック" charset="0"/>
              </a:rPr>
              <a:t>2</a:t>
            </a:r>
            <a:r>
              <a:rPr lang="en-US" sz="2400" dirty="0">
                <a:latin typeface="Times New Roman" charset="0"/>
                <a:ea typeface="ＭＳ Ｐゴシック" charset="0"/>
                <a:cs typeface="ＭＳ Ｐゴシック" charset="0"/>
              </a:rPr>
              <a:t>)</a:t>
            </a:r>
          </a:p>
          <a:p>
            <a:pPr eaLnBrk="1" hangingPunct="1">
              <a:lnSpc>
                <a:spcPct val="120000"/>
              </a:lnSpc>
              <a:defRPr/>
            </a:pPr>
            <a:r>
              <a:rPr lang="en-US" sz="2400" dirty="0">
                <a:latin typeface="Times New Roman" charset="0"/>
                <a:ea typeface="ＭＳ Ｐゴシック" charset="0"/>
                <a:cs typeface="ＭＳ Ｐゴシック" charset="0"/>
              </a:rPr>
              <a:t>We also have a variety of radioactive sources as stimulus.</a:t>
            </a:r>
            <a:endParaRPr lang="en-US" sz="2000" dirty="0">
              <a:latin typeface="Times New Roman" charset="0"/>
              <a:ea typeface="ＭＳ Ｐゴシック" charset="0"/>
              <a:cs typeface="ＭＳ Ｐゴシック" charset="0"/>
            </a:endParaRPr>
          </a:p>
        </p:txBody>
      </p:sp>
      <p:sp>
        <p:nvSpPr>
          <p:cNvPr id="27651" name="Title 3"/>
          <p:cNvSpPr>
            <a:spLocks noGrp="1"/>
          </p:cNvSpPr>
          <p:nvPr>
            <p:ph type="title"/>
          </p:nvPr>
        </p:nvSpPr>
        <p:spPr>
          <a:xfrm>
            <a:off x="717826" y="0"/>
            <a:ext cx="7911823" cy="1143000"/>
          </a:xfrm>
        </p:spPr>
        <p:txBody>
          <a:bodyPr/>
          <a:lstStyle/>
          <a:p>
            <a:pPr eaLnBrk="1" hangingPunct="1">
              <a:defRPr/>
            </a:pPr>
            <a:r>
              <a:rPr lang="en-US" b="1" dirty="0">
                <a:latin typeface="Times New Roman" charset="0"/>
                <a:ea typeface="ＭＳ Ｐゴシック" charset="0"/>
                <a:cs typeface="ＭＳ Ｐゴシック" charset="0"/>
              </a:rPr>
              <a:t>The JHU/APL Calibration Facility</a:t>
            </a:r>
          </a:p>
        </p:txBody>
      </p:sp>
    </p:spTree>
    <p:extLst>
      <p:ext uri="{BB962C8B-B14F-4D97-AF65-F5344CB8AC3E}">
        <p14:creationId xmlns:p14="http://schemas.microsoft.com/office/powerpoint/2010/main" val="52471003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1447</TotalTime>
  <Words>1355</Words>
  <Application>Microsoft Macintosh PowerPoint</Application>
  <PresentationFormat>On-screen Show (4:3)</PresentationFormat>
  <Paragraphs>201</Paragraphs>
  <Slides>19</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Mid Phase B Status - ISIS - DRAFT 1</vt:lpstr>
      <vt:lpstr>Microsoft Word 97 - 2004 Document</vt:lpstr>
      <vt:lpstr>EPI-Lo Calibration</vt:lpstr>
      <vt:lpstr>Outline</vt:lpstr>
      <vt:lpstr>EPI-Lo Calibration</vt:lpstr>
      <vt:lpstr>Calibration Types</vt:lpstr>
      <vt:lpstr>Accuracy &amp; Precision</vt:lpstr>
      <vt:lpstr>Foreground Calibration Requirements</vt:lpstr>
      <vt:lpstr>Test as You Fly</vt:lpstr>
      <vt:lpstr>Background Calibration Requirement</vt:lpstr>
      <vt:lpstr>The JHU/APL Calibration Facility</vt:lpstr>
      <vt:lpstr>The JHU/APL Calibration Facility</vt:lpstr>
      <vt:lpstr>Beam Tests at GSFC</vt:lpstr>
      <vt:lpstr>PowerPoint Presentation</vt:lpstr>
      <vt:lpstr>PowerPoint Presentation</vt:lpstr>
      <vt:lpstr>EPI-Lo Development Summary</vt:lpstr>
      <vt:lpstr>Calibration Approach (Flight units)</vt:lpstr>
      <vt:lpstr>EPI-Lo Calibration Schedule </vt:lpstr>
      <vt:lpstr>Tests at Instrument Level</vt:lpstr>
      <vt:lpstr>In-Flight Calibration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Donald Mitchell</cp:lastModifiedBy>
  <cp:revision>82</cp:revision>
  <cp:lastPrinted>2012-05-09T16:55:26Z</cp:lastPrinted>
  <dcterms:created xsi:type="dcterms:W3CDTF">2013-01-28T12:52:32Z</dcterms:created>
  <dcterms:modified xsi:type="dcterms:W3CDTF">2013-10-20T20:47:02Z</dcterms:modified>
</cp:coreProperties>
</file>