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413" r:id="rId2"/>
    <p:sldId id="415" r:id="rId3"/>
    <p:sldId id="420" r:id="rId4"/>
    <p:sldId id="431" r:id="rId5"/>
    <p:sldId id="434" r:id="rId6"/>
    <p:sldId id="436" r:id="rId7"/>
    <p:sldId id="435" r:id="rId8"/>
    <p:sldId id="444" r:id="rId9"/>
    <p:sldId id="437" r:id="rId10"/>
    <p:sldId id="438" r:id="rId11"/>
    <p:sldId id="439" r:id="rId12"/>
    <p:sldId id="440" r:id="rId13"/>
    <p:sldId id="441" r:id="rId14"/>
    <p:sldId id="442" r:id="rId15"/>
    <p:sldId id="443" r:id="rId16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20"/>
            <p14:sldId id="431"/>
            <p14:sldId id="434"/>
            <p14:sldId id="436"/>
            <p14:sldId id="435"/>
            <p14:sldId id="444"/>
            <p14:sldId id="437"/>
            <p14:sldId id="438"/>
            <p14:sldId id="439"/>
            <p14:sldId id="440"/>
            <p14:sldId id="441"/>
            <p14:sldId id="442"/>
            <p14:sldId id="4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142" d="100"/>
          <a:sy n="142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24 – </a:t>
            </a:r>
            <a:r>
              <a:rPr lang="en-US" sz="1000" baseline="0" dirty="0" smtClean="0"/>
              <a:t> Verification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Nigel Angold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Process continued: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Post-test Reviews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Test results are reviewed and approved by the ISIS SE to ensure adequate verification of requirements.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All hardware non-conformances or failures shall be documented.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Any corrective actions identified shall be processed by the cognizant engineer and elevated as appropriate.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For any test failure, the reason must be identified.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Hardware under test / test setup must not be disturbed in any way that prohibits duplication of a test failure.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The post-test review will result in a “pass” or “fail”.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Completion of the Verification Matrix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Verification is tracked by entering data into the Verification Matrix.</a:t>
            </a:r>
          </a:p>
        </p:txBody>
      </p:sp>
    </p:spTree>
    <p:extLst>
      <p:ext uri="{BB962C8B-B14F-4D97-AF65-F5344CB8AC3E}">
        <p14:creationId xmlns:p14="http://schemas.microsoft.com/office/powerpoint/2010/main" val="5897631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Process continued: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Requirement Closure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A requirement will be declared “closed” when all verification activities planned for and associated with the requirement have been completed satisfactorily.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Waivers and Deviations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In cases where it may be acceptable that a requirement is not met, a waiver or deviation will be filed with the JHU/APL SPP Project Office, and NASA Goddard Program Office, as appropriate.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The SPP waivers and deviations process is documented in the SPP Configuration Management Plan, 7434-9006.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All hardware non-conformances or failures shall be documented.</a:t>
            </a:r>
          </a:p>
        </p:txBody>
      </p:sp>
    </p:spTree>
    <p:extLst>
      <p:ext uri="{BB962C8B-B14F-4D97-AF65-F5344CB8AC3E}">
        <p14:creationId xmlns:p14="http://schemas.microsoft.com/office/powerpoint/2010/main" val="31375002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 smtClean="0"/>
              <a:t>Performance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Performance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Level 1 Requirements for the Solar Probe Plus Mission	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Mission Requirements Document (Level 2), 7434-9047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Level 3 Payload Requirements Document (Level 3), 7434-9051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000" dirty="0"/>
              <a:t>ISIS Instrument Requirements Document (Level 4), 16105-ISIS-IRD-01</a:t>
            </a:r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Level 2 - 4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Level 2 and 3 verification typically inspection of documention verifying lower level requirements found in the ISIS IRD.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ISIS Systems Engineer will flow verification data up to the appropriate document owners.</a:t>
            </a:r>
            <a:endParaRPr lang="en-US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Performance requirements are formally managed by the SPP Requirements &amp; Verification Engineer and are tracked in the SPP System Requirements Database, DOORS.</a:t>
            </a:r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435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Environmental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Environmental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Contamination Control Plan, 7434-9011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Environmental Design and Test Requirements Document, 7434-9039 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Electromagnetic Environment Control Plan, 7434-9040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Environmental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ISIS Systems Engineer will flow verification data up to the appropriate document owners.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Environmental requirements are not maintained in the SPP System Requirements Database, DOORS.</a:t>
            </a:r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105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Interface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Interface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to ISIS ICD, 7434-9058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General Instrument to Spacecraft ICD, 7434-9066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MOC to SOC ICD 7434-9078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Interface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ISIS Systems Engineer will flow verification data up to the appropriate document owners.</a:t>
            </a:r>
            <a:endParaRPr lang="en-US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Interface requirements are not maintained in the SPP System Requirements Database, DOORS.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dirty="0"/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261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Assurance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Assurance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Product Assurance Implementation Plan (PAIP), 7434-9003 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EPI-Lo Product Assurance Implementation Plan (PAIP), 7464-9001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000" dirty="0"/>
              <a:t>EPi-Hi Product Assurance Implementation Plan (PAIP), CIT-SPP-004</a:t>
            </a:r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Assurance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Compliance Matrix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Comply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Do not Comply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Comply with Caveats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N/A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Assurance requirements are not maintained in the SPP System Requirements Database, DOORS.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/>
              <a:t>The SPP System Assurance Manager is responsible for verification of Assurance requirements.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dirty="0"/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962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Verification -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82199"/>
            <a:ext cx="8426450" cy="5238524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3200" dirty="0" smtClean="0"/>
              <a:t>Documentation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3200" dirty="0" smtClean="0"/>
              <a:t>Verification Process Definition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Verification Program Concept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Verification Program Planning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Verification Methods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Requirements Verification Matrix</a:t>
            </a:r>
          </a:p>
          <a:p>
            <a:pPr marL="1027113" lvl="2" indent="-458788">
              <a:spcAft>
                <a:spcPts val="900"/>
              </a:spcAft>
              <a:buSzPct val="75000"/>
            </a:pPr>
            <a:r>
              <a:rPr lang="en-US" sz="2400"/>
              <a:t>Verification Process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3200" dirty="0"/>
              <a:t>Performance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3200" dirty="0"/>
              <a:t>Environmental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3200" dirty="0"/>
              <a:t>Interface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3200" dirty="0"/>
              <a:t>Assurance Requirements</a:t>
            </a:r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07" y="1291921"/>
            <a:ext cx="8464382" cy="523852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SPP System Verification and Validation Plan, 7434-9099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ISIS Verification and Validation Plan, </a:t>
            </a:r>
            <a:r>
              <a:rPr lang="en-US" sz="2600"/>
              <a:t>16105-ISIS_VVP-01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/>
              <a:t>These documents define the Verification Process: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Program Concept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Program Planning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Methods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Requirement Verification Matrix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Process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0660217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Verification Program Concept: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ISIS instrument requirements verification is part of the overall SPP verification campaign.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EPI-Lo requirements will be verified by APL.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EPI-Hi requirements will be verified by Caltech.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Tracking of all ISIS requirements verification will be performed by the ISIS Systems Engineer, reporting to the SPP Requirements &amp; Verification Engineer.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7510130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Verification Program Planning: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Verification and Validation Plans produced before PDR.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Test and Calibration Plans, inputs for I&amp;T before CDR.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Test, Verification and Calibration reports generated throughout all pre-launch phases.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6896124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Methods: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Test</a:t>
            </a:r>
            <a:br>
              <a:rPr lang="en-US" sz="2400"/>
            </a:br>
            <a:r>
              <a:rPr lang="en-US" sz="2000"/>
              <a:t>Most requirements should be verified by test or supported by quantitative test data.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Analysis</a:t>
            </a:r>
            <a:br>
              <a:rPr lang="en-US" sz="2400"/>
            </a:br>
            <a:r>
              <a:rPr lang="en-US" sz="2000"/>
              <a:t>Some requirements cannot be verified by test (e.g. due to cost or physical limitations) or may not be fully verifiable by testing alone.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Demonstration</a:t>
            </a:r>
            <a:br>
              <a:rPr lang="en-US" sz="2400"/>
            </a:br>
            <a:r>
              <a:rPr lang="en-US" sz="2000"/>
              <a:t>Applied to some qualitative requirements that cannot be easily tested or requirements that cannot be tested over a full range of relevant scenarios. 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Inspection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/>
              <a:t>Used to verify a describe a design characteristic or method or where a requirement may be satisfied solely by the review of documentation.</a:t>
            </a:r>
          </a:p>
          <a:p>
            <a:pPr marL="228600" lvl="1" indent="0">
              <a:spcAft>
                <a:spcPts val="1000"/>
              </a:spcAft>
              <a:buNone/>
            </a:pPr>
            <a:r>
              <a:rPr lang="en-US" sz="2000"/>
              <a:t>Every requirement must be verified by one or more of the above methods.</a:t>
            </a:r>
          </a:p>
        </p:txBody>
      </p:sp>
    </p:spTree>
    <p:extLst>
      <p:ext uri="{BB962C8B-B14F-4D97-AF65-F5344CB8AC3E}">
        <p14:creationId xmlns:p14="http://schemas.microsoft.com/office/powerpoint/2010/main" val="38518952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Requirement Verification Matrix: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Tracking of verification by means of matrices containing:</a:t>
            </a:r>
            <a:endParaRPr lang="en-US" sz="2000"/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Requirement reference number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Requirement Description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Verification Method: one or more of Test, Analysis, Demonstration</a:t>
            </a:r>
            <a:br>
              <a:rPr lang="en-US" sz="2000" dirty="0"/>
            </a:br>
            <a:r>
              <a:rPr lang="en-US" sz="2000" dirty="0"/>
              <a:t>and Inspection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Verification Activity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Closure Status: closed, open, waived, deferred, etc.;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Closure Date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Responsible Organization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Comments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86691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Example Verification Matrix entries from ISIS IRD:</a:t>
            </a:r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000" dirty="0"/>
          </a:p>
          <a:p>
            <a:pPr marL="233362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Currently tracking 82 instrument requirements in the IRD Verification Matrix</a:t>
            </a:r>
            <a:endParaRPr lang="en-US" sz="2000" dirty="0" smtClean="0"/>
          </a:p>
        </p:txBody>
      </p:sp>
      <p:pic>
        <p:nvPicPr>
          <p:cNvPr id="5" name="Picture 4" descr="Screen Shot 2013-10-23 at 11.38.53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3" y="1694739"/>
            <a:ext cx="8500679" cy="45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064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Process: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Development of Verification Procedures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Procedures approved by the design engineer, the systems engineer, the project manager, and QA and released prior to execution. 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Will comply with the format requirements and configuration control authority of the originating agency (APL, Caltech, or SwRI).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Performance of Test Readiness Reviews 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Required before installing flight hardware into a test environment.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Test Execution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/>
              <a:t>Test engineer assigned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/>
              <a:t>QA participation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Equipment calibrated before test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Test procedures under document control</a:t>
            </a:r>
          </a:p>
        </p:txBody>
      </p:sp>
    </p:spTree>
    <p:extLst>
      <p:ext uri="{BB962C8B-B14F-4D97-AF65-F5344CB8AC3E}">
        <p14:creationId xmlns:p14="http://schemas.microsoft.com/office/powerpoint/2010/main" val="11697824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3850</TotalTime>
  <Words>947</Words>
  <Application>Microsoft Macintosh PowerPoint</Application>
  <PresentationFormat>On-screen Show (4:3)</PresentationFormat>
  <Paragraphs>167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Mid Phase B Status - ISIS - DRAFT 1</vt:lpstr>
      <vt:lpstr>Verification</vt:lpstr>
      <vt:lpstr>Verification - Outline</vt:lpstr>
      <vt:lpstr>Documentation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Performance Requirements</vt:lpstr>
      <vt:lpstr>Environmental Requirements</vt:lpstr>
      <vt:lpstr>Interface Requirements</vt:lpstr>
      <vt:lpstr>Assurance Requirements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Nigel Angold</cp:lastModifiedBy>
  <cp:revision>113</cp:revision>
  <cp:lastPrinted>2012-05-09T16:55:26Z</cp:lastPrinted>
  <dcterms:created xsi:type="dcterms:W3CDTF">2013-01-28T12:52:32Z</dcterms:created>
  <dcterms:modified xsi:type="dcterms:W3CDTF">2013-10-23T19:52:07Z</dcterms:modified>
</cp:coreProperties>
</file>