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13" r:id="rId2"/>
    <p:sldId id="422" r:id="rId3"/>
    <p:sldId id="416" r:id="rId4"/>
    <p:sldId id="419" r:id="rId5"/>
    <p:sldId id="417" r:id="rId6"/>
    <p:sldId id="418" r:id="rId7"/>
    <p:sldId id="421" r:id="rId8"/>
    <p:sldId id="423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2"/>
            <p14:sldId id="416"/>
            <p14:sldId id="419"/>
            <p14:sldId id="417"/>
            <p14:sldId id="418"/>
            <p14:sldId id="42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62" d="100"/>
          <a:sy n="6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EMC Design Considerations</a:t>
            </a:r>
          </a:p>
          <a:p>
            <a:r>
              <a:rPr lang="en-US" dirty="0" smtClean="0"/>
              <a:t>EMC Grounding</a:t>
            </a:r>
          </a:p>
          <a:p>
            <a:r>
              <a:rPr lang="en-US" dirty="0" smtClean="0"/>
              <a:t>EMC Testing</a:t>
            </a:r>
          </a:p>
          <a:p>
            <a:r>
              <a:rPr lang="en-US" dirty="0" smtClean="0"/>
              <a:t>Heritage CE performance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17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Power supplies crystal controlled to a frequency window centered at n*50 kHz with n&gt;=3 and 500 ppm wide over all operating conditions and time.</a:t>
            </a:r>
          </a:p>
          <a:p>
            <a:pPr lvl="1"/>
            <a:r>
              <a:rPr lang="en-US" sz="2000" dirty="0" smtClean="0"/>
              <a:t>The LVPS is synchronized to 200kHz provided by the digital boards.</a:t>
            </a:r>
          </a:p>
          <a:p>
            <a:pPr lvl="1"/>
            <a:r>
              <a:rPr lang="en-US" sz="2000" dirty="0" smtClean="0"/>
              <a:t>EPI-Hi has 60MHz oscillator and EPI-Lo has 40MHz oscillator.  Both evenly divide to 200kHz.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Transformers and big inductors are placed as far from Box walls as possible.</a:t>
            </a:r>
          </a:p>
          <a:p>
            <a:r>
              <a:rPr lang="en-US" sz="2000" dirty="0" smtClean="0"/>
              <a:t>Stable currents to minimize changes in Magnetic Emissions</a:t>
            </a:r>
          </a:p>
          <a:p>
            <a:r>
              <a:rPr lang="en-US" sz="2000" dirty="0" smtClean="0"/>
              <a:t>Control all current paths inside your box to minimize loop area.  Cannot use a solid return plane if a trace is the source.  Any circuit over 100 milliamps AC or 1 amp DC will be analyzed</a:t>
            </a:r>
          </a:p>
          <a:p>
            <a:pPr lvl="1"/>
            <a:r>
              <a:rPr lang="en-US" sz="1800" dirty="0" smtClean="0"/>
              <a:t>LVPS has AC currents on primary transformer that exceed 100mA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EPI-Hi heaters?</a:t>
            </a:r>
          </a:p>
          <a:p>
            <a:r>
              <a:rPr lang="en-US" sz="2000" dirty="0" smtClean="0"/>
              <a:t>All Cables outside the metal box must be twisted shielded with 360deg shields terminated to the Box with less than 20 </a:t>
            </a:r>
            <a:r>
              <a:rPr lang="en-US" sz="2000" dirty="0" err="1" smtClean="0"/>
              <a:t>mOhms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EPI-Lo has no external cables.  </a:t>
            </a:r>
            <a:r>
              <a:rPr lang="en-US" sz="2000" dirty="0" smtClean="0">
                <a:solidFill>
                  <a:srgbClr val="FF0000"/>
                </a:solidFill>
              </a:rPr>
              <a:t>EPI-Hi ???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EMI </a:t>
            </a:r>
            <a:r>
              <a:rPr lang="en-US" dirty="0" err="1">
                <a:ea typeface="ＭＳ Ｐゴシック" charset="-128"/>
              </a:rPr>
              <a:t>Backshells</a:t>
            </a:r>
            <a:r>
              <a:rPr lang="en-US" dirty="0">
                <a:ea typeface="ＭＳ Ｐゴシック" charset="-128"/>
              </a:rPr>
              <a:t> not required by EME but shield must cover connector fully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EPI-Lo box designed to accommodate </a:t>
            </a:r>
            <a:r>
              <a:rPr lang="en-US" sz="2000" dirty="0" err="1" smtClean="0">
                <a:ea typeface="ＭＳ Ｐゴシック" charset="-128"/>
              </a:rPr>
              <a:t>backshells</a:t>
            </a:r>
            <a:r>
              <a:rPr lang="en-US" sz="2000" dirty="0" smtClean="0">
                <a:ea typeface="ＭＳ Ｐゴシック" charset="-128"/>
              </a:rPr>
              <a:t> for S/C data and power connectors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EPI-Hi?</a:t>
            </a:r>
            <a:endParaRPr lang="en-US" sz="2000" dirty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Connector shell to Box resistance before mated &lt; 5 </a:t>
            </a:r>
            <a:r>
              <a:rPr lang="en-US" dirty="0" err="1">
                <a:ea typeface="ＭＳ Ｐゴシック" charset="-128"/>
              </a:rPr>
              <a:t>mOhms</a:t>
            </a:r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Any cable outside the spacecraft body attached to a device must have either 13 mils shielding or DDD first circuit protection</a:t>
            </a:r>
          </a:p>
          <a:p>
            <a:pPr lvl="1"/>
            <a:r>
              <a:rPr lang="en-US" sz="2000" dirty="0">
                <a:ea typeface="ＭＳ Ｐゴシック" charset="-128"/>
              </a:rPr>
              <a:t>EPI-Lo has no external cables. 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EPI-Hi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??? 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S/C data / power cable shielding 8 mils (TBR).  S/C interfaces designed to handle DDD.</a:t>
            </a:r>
          </a:p>
          <a:p>
            <a:r>
              <a:rPr lang="en-US" dirty="0" smtClean="0">
                <a:ea typeface="ＭＳ Ｐゴシック" charset="-128"/>
              </a:rPr>
              <a:t>All use of Magnetic Materials (Nickel, 400 Series CRSS, etc) must be identified and approved by the project.  High Phosphor Nickel coating is allowed because it is not magnetic.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EPI-Lo </a:t>
            </a:r>
            <a:r>
              <a:rPr lang="en-US" sz="2000" dirty="0">
                <a:ea typeface="ＭＳ Ｐゴシック" charset="-128"/>
              </a:rPr>
              <a:t>has Nickel grids.  Working with project to develop magnetic mitigation plan</a:t>
            </a:r>
            <a:r>
              <a:rPr lang="en-US" sz="2000" dirty="0" smtClean="0">
                <a:ea typeface="ＭＳ Ｐゴシック" charset="-128"/>
              </a:rPr>
              <a:t>. 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EPI-Hi?</a:t>
            </a:r>
            <a:endParaRPr lang="en-US" sz="2000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55722"/>
          </a:xfrm>
        </p:spPr>
        <p:txBody>
          <a:bodyPr/>
          <a:lstStyle/>
          <a:p>
            <a:r>
              <a:rPr lang="en-US" sz="2000" dirty="0">
                <a:ea typeface="ＭＳ Ｐゴシック" charset="-128"/>
              </a:rPr>
              <a:t>Primary power supplies isolated by &gt;1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Secondary </a:t>
            </a:r>
            <a:r>
              <a:rPr lang="en-US" sz="2000" dirty="0">
                <a:ea typeface="ＭＳ Ｐゴシック" charset="-128"/>
              </a:rPr>
              <a:t>power supply returns tied to chassis with &lt;2.5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in only the Box using the power.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Grounding </a:t>
            </a:r>
            <a:r>
              <a:rPr lang="en-US" sz="2000" dirty="0">
                <a:ea typeface="ＭＳ Ｐゴシック" charset="-128"/>
              </a:rPr>
              <a:t>Diagrams will show all chassis grounds, primary and secondary power feeds and returns, shields, and signals with returns</a:t>
            </a:r>
          </a:p>
          <a:p>
            <a:r>
              <a:rPr lang="en-US" sz="2000" dirty="0">
                <a:ea typeface="ＭＳ Ｐゴシック" charset="-128"/>
              </a:rPr>
              <a:t>ID all connector pins with first circuits</a:t>
            </a:r>
          </a:p>
          <a:p>
            <a:r>
              <a:rPr lang="en-US" sz="2000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sz="2000" dirty="0" err="1">
                <a:ea typeface="ＭＳ Ｐゴシック" charset="-128"/>
              </a:rPr>
              <a:t>m</a:t>
            </a:r>
            <a:r>
              <a:rPr lang="en-US" sz="2000" dirty="0" err="1">
                <a:latin typeface="Symbol" pitchFamily="18" charset="2"/>
                <a:ea typeface="ＭＳ Ｐゴシック" charset="-128"/>
              </a:rPr>
              <a:t>W</a:t>
            </a:r>
            <a:r>
              <a:rPr lang="en-US" sz="2000" dirty="0">
                <a:ea typeface="ＭＳ Ｐゴシック" charset="-128"/>
              </a:rPr>
              <a:t> from cover to Box chassis </a:t>
            </a:r>
          </a:p>
          <a:p>
            <a:r>
              <a:rPr lang="en-US" sz="2000" dirty="0">
                <a:ea typeface="ＭＳ Ｐゴシック" charset="-128"/>
              </a:rPr>
              <a:t>“Conductive” Box </a:t>
            </a:r>
            <a:r>
              <a:rPr lang="en-US" sz="2000" dirty="0" smtClean="0">
                <a:ea typeface="ＭＳ Ｐゴシック" charset="-128"/>
              </a:rPr>
              <a:t>exterior</a:t>
            </a:r>
          </a:p>
          <a:p>
            <a:pPr lvl="1"/>
            <a:r>
              <a:rPr lang="en-US" sz="2000" dirty="0" smtClean="0">
                <a:ea typeface="ＭＳ Ｐゴシック" charset="-128"/>
              </a:rPr>
              <a:t>Exterior will be MLI </a:t>
            </a:r>
            <a:r>
              <a:rPr lang="en-US" sz="2000" dirty="0" err="1" smtClean="0">
                <a:ea typeface="ＭＳ Ｐゴシック" charset="-128"/>
              </a:rPr>
              <a:t>StaMet</a:t>
            </a:r>
            <a:r>
              <a:rPr lang="en-US" sz="2000" dirty="0" smtClean="0">
                <a:ea typeface="ＭＳ Ｐゴシック" charset="-128"/>
              </a:rPr>
              <a:t> outer finish, and </a:t>
            </a:r>
            <a:r>
              <a:rPr lang="en-US" sz="2000" dirty="0" smtClean="0"/>
              <a:t>Z93C55</a:t>
            </a:r>
            <a:r>
              <a:rPr lang="en-US" sz="2000" dirty="0" smtClean="0">
                <a:ea typeface="ＭＳ Ｐゴシック" charset="-128"/>
              </a:rPr>
              <a:t> white conductive paint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EPI-HI?</a:t>
            </a:r>
          </a:p>
          <a:p>
            <a:r>
              <a:rPr lang="en-US" sz="2000" dirty="0" smtClean="0">
                <a:ea typeface="ＭＳ Ｐゴシック" charset="-128"/>
              </a:rPr>
              <a:t>Box </a:t>
            </a:r>
            <a:r>
              <a:rPr lang="en-US" sz="2000" dirty="0">
                <a:ea typeface="ＭＳ Ｐゴシック" charset="-128"/>
              </a:rPr>
              <a:t>design must be at least tongue and groove.  EMI gaskets on flat joints is acceptable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lvl="1"/>
            <a:r>
              <a:rPr lang="en-US" sz="2000" dirty="0" smtClean="0"/>
              <a:t>EPI-Lo </a:t>
            </a:r>
            <a:r>
              <a:rPr lang="en-US" sz="2000" dirty="0" smtClean="0">
                <a:solidFill>
                  <a:srgbClr val="FF0000"/>
                </a:solidFill>
              </a:rPr>
              <a:t>(ISIS?)</a:t>
            </a:r>
            <a:r>
              <a:rPr lang="en-US" sz="2000" dirty="0" smtClean="0"/>
              <a:t> utilizes overlap joints and copper tape as necessary to seal seams </a:t>
            </a:r>
            <a:r>
              <a:rPr lang="en-US" sz="2000" dirty="0" smtClean="0">
                <a:solidFill>
                  <a:srgbClr val="FF0000"/>
                </a:solidFill>
              </a:rPr>
              <a:t>EPI-HI?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>
              <a:buFontTx/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None/>
            </a:pPr>
            <a:r>
              <a:rPr lang="en-US" sz="2000" u="sng" dirty="0">
                <a:ea typeface="ＭＳ Ｐゴシック" charset="-128"/>
              </a:rPr>
              <a:t>Doing conducted emissions  (CE) can find most issues</a:t>
            </a:r>
            <a:r>
              <a:rPr lang="en-US" sz="2000" u="sng" dirty="0" smtClean="0">
                <a:ea typeface="ＭＳ Ｐゴシック" charset="-128"/>
              </a:rPr>
              <a:t>.</a:t>
            </a:r>
          </a:p>
          <a:p>
            <a:pPr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u="sng" dirty="0" smtClean="0">
                <a:ea typeface="ＭＳ Ｐゴシック" charset="-128"/>
              </a:rPr>
              <a:t>Initial CE test on LVPS will occur in Q1 2014.  EPI-Hi and EPI-Lo will test EM units for CE in Q4 2014.</a:t>
            </a:r>
            <a:endParaRPr lang="en-US" sz="2000" u="sng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Required Tests:			Bonding &amp; Isolation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Emissions:		CE-01, CE-02, CE-07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Susceptibility:	</a:t>
            </a:r>
            <a:r>
              <a:rPr lang="en-US" sz="2000" dirty="0" smtClean="0">
                <a:ea typeface="ＭＳ Ｐゴシック" charset="-128"/>
              </a:rPr>
              <a:t>CS-01</a:t>
            </a:r>
            <a:r>
              <a:rPr lang="en-US" sz="2000" dirty="0">
                <a:ea typeface="ＭＳ Ｐゴシック" charset="-128"/>
              </a:rPr>
              <a:t>, CS-02, CS-06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Emissions:		RE-01, RE-02, Mag Sniff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Susceptibility:		RS-03, ESD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</p:spTree>
    <p:extLst>
      <p:ext uri="{BB962C8B-B14F-4D97-AF65-F5344CB8AC3E}">
        <p14:creationId xmlns:p14="http://schemas.microsoft.com/office/powerpoint/2010/main" val="266114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heritage supply that meets MMS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CE predicted performance</a:t>
            </a:r>
            <a:endParaRPr lang="en-US" dirty="0"/>
          </a:p>
        </p:txBody>
      </p:sp>
      <p:pic>
        <p:nvPicPr>
          <p:cNvPr id="1026" name="Picture 2" descr="C:\MyStuff\Solar Probe\Engineering\system engineering\Meetings\PDR\New_CE0103_Comm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5754"/>
          <a:stretch/>
        </p:blipFill>
        <p:spPr bwMode="auto">
          <a:xfrm>
            <a:off x="0" y="2017140"/>
            <a:ext cx="4510007" cy="3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Solar Probe\Engineering\system engineering\Meetings\PDR\New_CE0103_DiffMo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3"/>
          <a:stretch/>
        </p:blipFill>
        <p:spPr bwMode="auto">
          <a:xfrm>
            <a:off x="4340010" y="2037904"/>
            <a:ext cx="4649008" cy="3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design considerations being followed</a:t>
            </a:r>
          </a:p>
          <a:p>
            <a:r>
              <a:rPr lang="en-US" dirty="0" smtClean="0"/>
              <a:t>No CE issues expected</a:t>
            </a:r>
          </a:p>
          <a:p>
            <a:pPr lvl="1"/>
            <a:r>
              <a:rPr lang="en-US" dirty="0" smtClean="0"/>
              <a:t>Early testing will allow time to mitigate</a:t>
            </a:r>
          </a:p>
          <a:p>
            <a:r>
              <a:rPr lang="en-US" dirty="0" smtClean="0"/>
              <a:t>EPI-Lo Ni </a:t>
            </a:r>
            <a:r>
              <a:rPr lang="en-US" dirty="0" smtClean="0"/>
              <a:t>grid concerns </a:t>
            </a:r>
            <a:r>
              <a:rPr lang="en-US" dirty="0" smtClean="0"/>
              <a:t>mitigated with careful handling, use of non-magnetic tools, and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1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1665</TotalTime>
  <Words>565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Mid Phase B Status - ISIS - DRAFT 1</vt:lpstr>
      <vt:lpstr>EMI / EMC</vt:lpstr>
      <vt:lpstr>Outline</vt:lpstr>
      <vt:lpstr>EMC Design Considerations </vt:lpstr>
      <vt:lpstr>EMC Design Considerations </vt:lpstr>
      <vt:lpstr>EMC Grounding</vt:lpstr>
      <vt:lpstr>EMC Testing</vt:lpstr>
      <vt:lpstr>LVPS CE predicted performance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87</cp:revision>
  <cp:lastPrinted>2012-05-09T16:55:26Z</cp:lastPrinted>
  <dcterms:created xsi:type="dcterms:W3CDTF">2013-01-28T12:52:32Z</dcterms:created>
  <dcterms:modified xsi:type="dcterms:W3CDTF">2013-10-23T18:36:01Z</dcterms:modified>
</cp:coreProperties>
</file>