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413" r:id="rId2"/>
    <p:sldId id="415" r:id="rId3"/>
    <p:sldId id="416" r:id="rId4"/>
    <p:sldId id="417" r:id="rId5"/>
    <p:sldId id="418" r:id="rId6"/>
    <p:sldId id="423" r:id="rId7"/>
    <p:sldId id="425" r:id="rId8"/>
    <p:sldId id="422" r:id="rId9"/>
    <p:sldId id="424" r:id="rId10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BA8F754F-D314-A544-B58E-3A9AFD86BEAA}">
          <p14:sldIdLst>
            <p14:sldId id="413"/>
            <p14:sldId id="4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81540" autoAdjust="0"/>
  </p:normalViewPr>
  <p:slideViewPr>
    <p:cSldViewPr snapToGrid="0">
      <p:cViewPr varScale="1">
        <p:scale>
          <a:sx n="70" d="100"/>
          <a:sy n="70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8/27/2013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02 – Agenda and Meeting </a:t>
            </a:r>
            <a:r>
              <a:rPr lang="en-US" sz="1000" baseline="0" dirty="0" smtClean="0"/>
              <a:t> Logistics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Scott Weidner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Agenda and</a:t>
            </a:r>
            <a:br>
              <a:rPr lang="en-US" dirty="0" smtClean="0"/>
            </a:br>
            <a:r>
              <a:rPr lang="en-US" dirty="0" smtClean="0"/>
              <a:t>Meeting Logistics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Meeting and Facility Logistics</a:t>
            </a:r>
          </a:p>
          <a:p>
            <a:r>
              <a:rPr lang="en-US" dirty="0" smtClean="0"/>
              <a:t>Teleconference and WebEx</a:t>
            </a:r>
          </a:p>
          <a:p>
            <a:r>
              <a:rPr lang="en-US" dirty="0" smtClean="0"/>
              <a:t>Day 1 Agenda</a:t>
            </a:r>
          </a:p>
          <a:p>
            <a:r>
              <a:rPr lang="en-US" dirty="0" smtClean="0"/>
              <a:t>Day 2 Agenda</a:t>
            </a:r>
          </a:p>
          <a:p>
            <a:r>
              <a:rPr lang="en-US" dirty="0" smtClean="0"/>
              <a:t>Maps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Meeting and Facility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Meeting and Facility Logistics</a:t>
            </a:r>
          </a:p>
          <a:p>
            <a:r>
              <a:rPr lang="en-US" dirty="0" smtClean="0"/>
              <a:t>Teleconference and WebEx</a:t>
            </a:r>
          </a:p>
          <a:p>
            <a:r>
              <a:rPr lang="en-US" dirty="0" smtClean="0"/>
              <a:t>Day 1 Agenda</a:t>
            </a:r>
          </a:p>
          <a:p>
            <a:r>
              <a:rPr lang="en-US" dirty="0" smtClean="0"/>
              <a:t>Day 2 Agenda</a:t>
            </a:r>
          </a:p>
          <a:p>
            <a:r>
              <a:rPr lang="en-US" dirty="0" smtClean="0"/>
              <a:t>Maps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Teleconference and WebEx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Announced</a:t>
            </a:r>
          </a:p>
          <a:p>
            <a:endParaRPr lang="en-US" dirty="0" smtClean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Day 1 Agenda</a:t>
            </a:r>
          </a:p>
        </p:txBody>
      </p:sp>
      <p:graphicFrame>
        <p:nvGraphicFramePr>
          <p:cNvPr id="8" name="Group 195"/>
          <p:cNvGraphicFramePr>
            <a:graphicFrameLocks noGrp="1"/>
          </p:cNvGraphicFramePr>
          <p:nvPr/>
        </p:nvGraphicFramePr>
        <p:xfrm>
          <a:off x="332095" y="1572999"/>
          <a:ext cx="8537575" cy="4117848"/>
        </p:xfrm>
        <a:graphic>
          <a:graphicData uri="http://schemas.openxmlformats.org/drawingml/2006/table">
            <a:tbl>
              <a:tblPr/>
              <a:tblGrid>
                <a:gridCol w="1336675"/>
                <a:gridCol w="4506913"/>
                <a:gridCol w="2693987"/>
              </a:tblGrid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Start Time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Topic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Presenter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</a:tr>
              <a:tr h="275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	8:00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01: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ISIS PI Introduction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McComas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	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8:05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02: Agenda and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Meeting Logistics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Weidner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	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8:10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03: Review Board Introduction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&lt;chair&gt;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	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8:20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04: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ISIS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Overview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Weidner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	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8:40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05: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ISIS Science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McComas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	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9:00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06: Systems Engineering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Dickinson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9:40 am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Break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9:50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07: EPI-Lo Technology Development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Gurnee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10:10 am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08: EPI-Lo Sensor Design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Hill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	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10:40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09: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EPI-Lo Mechanical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Cooper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	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11:10 am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10: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EPI-Lo Electronics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Gurnee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11:50 am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Lunch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	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12:50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11: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EPI-Lo Software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Hayes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Day 1 </a:t>
            </a:r>
            <a:r>
              <a:rPr lang="en-US" dirty="0" smtClean="0"/>
              <a:t>Agenda Continued</a:t>
            </a:r>
            <a:endParaRPr lang="en-US" dirty="0" smtClean="0"/>
          </a:p>
        </p:txBody>
      </p:sp>
      <p:graphicFrame>
        <p:nvGraphicFramePr>
          <p:cNvPr id="8" name="Group 195"/>
          <p:cNvGraphicFramePr>
            <a:graphicFrameLocks noGrp="1"/>
          </p:cNvGraphicFramePr>
          <p:nvPr/>
        </p:nvGraphicFramePr>
        <p:xfrm>
          <a:off x="304800" y="1600306"/>
          <a:ext cx="8537575" cy="3235452"/>
        </p:xfrm>
        <a:graphic>
          <a:graphicData uri="http://schemas.openxmlformats.org/drawingml/2006/table">
            <a:tbl>
              <a:tblPr/>
              <a:tblGrid>
                <a:gridCol w="1336675"/>
                <a:gridCol w="4506913"/>
                <a:gridCol w="2693987"/>
              </a:tblGrid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Start Time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Topic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Presenter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1:10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12: EPI-Hi Technology Development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Wiedenbeck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1:30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13: EPI-Hi Sensor Design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Wiedenbeck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/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2:00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14: EPI-Hi Mechanical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Shuman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/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2:30 pm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15: EPI-Hi Electronics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Cook/Kecman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/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3:10 pm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Break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3:20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16: EPI-Hi Software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Davis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3:40 pm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17: ISIS Power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Do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4:10 pm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18: EMI/EMC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Gurnee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4:20 pm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19: ISIS Structural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Alexander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4:50 pm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Adjourn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Day </a:t>
            </a:r>
            <a:r>
              <a:rPr lang="en-US" dirty="0" smtClean="0"/>
              <a:t>2 </a:t>
            </a:r>
            <a:r>
              <a:rPr lang="en-US" dirty="0" smtClean="0"/>
              <a:t>Agenda</a:t>
            </a:r>
          </a:p>
        </p:txBody>
      </p:sp>
      <p:graphicFrame>
        <p:nvGraphicFramePr>
          <p:cNvPr id="8" name="Group 195"/>
          <p:cNvGraphicFramePr>
            <a:graphicFrameLocks noGrp="1"/>
          </p:cNvGraphicFramePr>
          <p:nvPr/>
        </p:nvGraphicFramePr>
        <p:xfrm>
          <a:off x="332095" y="1572999"/>
          <a:ext cx="8537575" cy="4706112"/>
        </p:xfrm>
        <a:graphic>
          <a:graphicData uri="http://schemas.openxmlformats.org/drawingml/2006/table">
            <a:tbl>
              <a:tblPr/>
              <a:tblGrid>
                <a:gridCol w="1336675"/>
                <a:gridCol w="4506913"/>
                <a:gridCol w="2693987"/>
              </a:tblGrid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Start Time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Topic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Presenter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6D"/>
                    </a:solidFill>
                  </a:tcPr>
                </a:tc>
              </a:tr>
              <a:tr h="275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	8:00 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20: ISIS Thermal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Dirks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	8:40 am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21: Assembly, Integration, and Test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Dickinson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	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9:00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22: Flight Operations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Christian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	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9:20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23: Ground Support Equipment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Gurnee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9:40 am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Break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9:50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24: Verification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Dickinson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10:10 am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25: EPI-Lo Calibration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Hill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	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10:25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26: EPI-Hi Calibration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Wiedenbeck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10:40 am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27: Performance Assurance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Gerhardus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11:00 am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28: Risk Status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Dickinson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11:20 am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29: Action Items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Angold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11:30 am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30: Instrument Development Status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Weidner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11:50 am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Lunch and Review Board Caucus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	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  1:00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31: Review Board Debrief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&lt;chair&gt;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>
                          <a:tab pos="169863" algn="dec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  1:30 pm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Adjourn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Maps: to SwRI</a:t>
            </a:r>
            <a:endParaRPr lang="en-US" dirty="0" smtClean="0"/>
          </a:p>
        </p:txBody>
      </p:sp>
      <p:pic>
        <p:nvPicPr>
          <p:cNvPr id="5" name="Picture 3" descr="webma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0" y="968375"/>
            <a:ext cx="7588250" cy="55673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Maps: to PDR Location</a:t>
            </a:r>
            <a:endParaRPr lang="en-US" dirty="0" smtClean="0"/>
          </a:p>
        </p:txBody>
      </p:sp>
      <p:pic>
        <p:nvPicPr>
          <p:cNvPr id="3" name="Picture 2" descr="2007_08Phonebook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1382713"/>
            <a:ext cx="7894637" cy="5138737"/>
          </a:xfrm>
          <a:prstGeom prst="rect">
            <a:avLst/>
          </a:prstGeom>
          <a:noFill/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208088" y="1193800"/>
            <a:ext cx="65087" cy="20002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4938" y="908050"/>
            <a:ext cx="2308225" cy="349250"/>
          </a:xfrm>
          <a:prstGeom prst="rect">
            <a:avLst/>
          </a:prstGeom>
          <a:solidFill>
            <a:schemeClr val="bg1"/>
          </a:solidFill>
          <a:ln w="127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90000"/>
                </a:solidFill>
              </a:rPr>
              <a:t>Entrance From Culebra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 flipV="1">
            <a:off x="4367283" y="4749420"/>
            <a:ext cx="586852" cy="709682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954399" y="5426313"/>
            <a:ext cx="1311275" cy="1082675"/>
          </a:xfrm>
          <a:prstGeom prst="rect">
            <a:avLst/>
          </a:prstGeom>
          <a:solidFill>
            <a:schemeClr val="bg1"/>
          </a:solidFill>
          <a:ln w="127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</a:rPr>
              <a:t>JADE PDR</a:t>
            </a:r>
          </a:p>
          <a:p>
            <a:r>
              <a:rPr lang="en-US" sz="1600" dirty="0">
                <a:solidFill>
                  <a:srgbClr val="990000"/>
                </a:solidFill>
              </a:rPr>
              <a:t>Building </a:t>
            </a:r>
            <a:r>
              <a:rPr lang="en-US" sz="1600" dirty="0" smtClean="0">
                <a:solidFill>
                  <a:srgbClr val="990000"/>
                </a:solidFill>
              </a:rPr>
              <a:t>263</a:t>
            </a:r>
            <a:endParaRPr lang="en-US" sz="1600" dirty="0">
              <a:solidFill>
                <a:srgbClr val="990000"/>
              </a:solidFill>
            </a:endParaRPr>
          </a:p>
          <a:p>
            <a:r>
              <a:rPr lang="en-US" sz="1600" dirty="0">
                <a:solidFill>
                  <a:srgbClr val="990000"/>
                </a:solidFill>
              </a:rPr>
              <a:t>1</a:t>
            </a:r>
            <a:r>
              <a:rPr lang="en-US" sz="1600" baseline="30000" dirty="0">
                <a:solidFill>
                  <a:srgbClr val="990000"/>
                </a:solidFill>
              </a:rPr>
              <a:t>st</a:t>
            </a:r>
            <a:r>
              <a:rPr lang="en-US" sz="1600" dirty="0">
                <a:solidFill>
                  <a:srgbClr val="990000"/>
                </a:solidFill>
              </a:rPr>
              <a:t> Floor </a:t>
            </a:r>
          </a:p>
          <a:p>
            <a:r>
              <a:rPr lang="en-US" sz="1600" dirty="0">
                <a:solidFill>
                  <a:srgbClr val="990000"/>
                </a:solidFill>
              </a:rPr>
              <a:t>Conf. Room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28975" y="1236663"/>
            <a:ext cx="3067050" cy="1082675"/>
          </a:xfrm>
          <a:prstGeom prst="rect">
            <a:avLst/>
          </a:prstGeom>
          <a:solidFill>
            <a:schemeClr val="bg1"/>
          </a:solidFill>
          <a:ln w="127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990000"/>
                </a:solidFill>
              </a:rPr>
              <a:t>Driving Directions:</a:t>
            </a:r>
          </a:p>
          <a:p>
            <a:r>
              <a:rPr lang="en-US" sz="1600" dirty="0">
                <a:solidFill>
                  <a:srgbClr val="990000"/>
                </a:solidFill>
              </a:rPr>
              <a:t>From Culebra Entrance, follow</a:t>
            </a:r>
          </a:p>
          <a:p>
            <a:r>
              <a:rPr lang="en-US" sz="1600" dirty="0">
                <a:solidFill>
                  <a:srgbClr val="990000"/>
                </a:solidFill>
              </a:rPr>
              <a:t>Tom Slick Ave to first Stop sign.</a:t>
            </a:r>
          </a:p>
          <a:p>
            <a:r>
              <a:rPr lang="en-US" sz="1600" dirty="0">
                <a:solidFill>
                  <a:srgbClr val="990000"/>
                </a:solidFill>
              </a:rPr>
              <a:t>Turn left. </a:t>
            </a:r>
            <a:r>
              <a:rPr lang="en-US" sz="1600" dirty="0" smtClean="0">
                <a:solidFill>
                  <a:srgbClr val="990000"/>
                </a:solidFill>
              </a:rPr>
              <a:t>2nd </a:t>
            </a:r>
            <a:r>
              <a:rPr lang="en-US" sz="1600" dirty="0">
                <a:solidFill>
                  <a:srgbClr val="990000"/>
                </a:solidFill>
              </a:rPr>
              <a:t>building on </a:t>
            </a:r>
            <a:r>
              <a:rPr lang="en-US" sz="1600" dirty="0" smtClean="0">
                <a:solidFill>
                  <a:srgbClr val="990000"/>
                </a:solidFill>
              </a:rPr>
              <a:t>left.</a:t>
            </a:r>
            <a:endParaRPr lang="en-US" sz="1600" dirty="0">
              <a:solidFill>
                <a:srgbClr val="99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826176" y="4363209"/>
            <a:ext cx="662361" cy="338554"/>
          </a:xfrm>
          <a:prstGeom prst="rect">
            <a:avLst/>
          </a:prstGeom>
          <a:solidFill>
            <a:schemeClr val="bg1"/>
          </a:solidFill>
          <a:ln w="127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990000"/>
                </a:solidFill>
              </a:rPr>
              <a:t>B263</a:t>
            </a:r>
            <a:endParaRPr lang="en-US" sz="16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1347</TotalTime>
  <Words>343</Words>
  <Application>Microsoft Office PowerPoint</Application>
  <PresentationFormat>On-screen Show (4:3)</PresentationFormat>
  <Paragraphs>149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Mid Phase B Status - ISIS - DRAFT 1</vt:lpstr>
      <vt:lpstr>Agenda and Meeting Logistics</vt:lpstr>
      <vt:lpstr>Outline</vt:lpstr>
      <vt:lpstr>Meeting and Facility Logistics</vt:lpstr>
      <vt:lpstr>Teleconference and WebEx</vt:lpstr>
      <vt:lpstr>Day 1 Agenda</vt:lpstr>
      <vt:lpstr>Day 1 Agenda Continued</vt:lpstr>
      <vt:lpstr>Day 2 Agenda</vt:lpstr>
      <vt:lpstr>Maps: to SwRI</vt:lpstr>
      <vt:lpstr>Maps: to PDR Location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sweidner</cp:lastModifiedBy>
  <cp:revision>55</cp:revision>
  <cp:lastPrinted>2012-05-09T16:55:26Z</cp:lastPrinted>
  <dcterms:created xsi:type="dcterms:W3CDTF">2013-01-28T12:52:32Z</dcterms:created>
  <dcterms:modified xsi:type="dcterms:W3CDTF">2013-08-27T16:25:05Z</dcterms:modified>
</cp:coreProperties>
</file>